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0" i="0" u="none" strike="noStrike" kern="1200" spc="0" baseline="0">
                <a:solidFill>
                  <a:srgbClr val="F4F0D6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0" dirty="0" smtClean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0" dirty="0">
              <a:solidFill>
                <a:srgbClr val="F4F0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A3B7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B808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A3B7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211264"/>
        <c:axId val="573211656"/>
      </c:barChart>
      <c:catAx>
        <c:axId val="57321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73211656"/>
        <c:crosses val="autoZero"/>
        <c:auto val="1"/>
        <c:lblAlgn val="ctr"/>
        <c:lblOffset val="100"/>
        <c:noMultiLvlLbl val="0"/>
      </c:catAx>
      <c:valAx>
        <c:axId val="573211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7321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6AE6E0D1-C8D2-4338-9FDC-915FB37CCFB4}" cxnId="{159778F3-13FA-4CBB-9659-E9311ED66020}" type="parTrans">
      <dgm:prSet/>
      <dgm:spPr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40D4F137-D96E-4CCC-81C4-7160689F992B}" cxnId="{83A1BF21-23F5-415C-8057-331B6922F4C6}" type="parTrans">
      <dgm:prSet/>
      <dgm:spPr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/>
        </a:p>
      </dgm:t>
    </dgm:pt>
    <dgm:pt modelId="{888A4FBD-21F9-402A-B278-CC47E38927B7}">
      <dgm:prSet phldrT="[文本]" custT="1"/>
      <dgm:spPr>
        <a:solidFill>
          <a:srgbClr val="A3B7A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829D7E94-9AE4-42E0-B255-06BFCDAD53E4}" cxnId="{5AE49717-AB7E-43AF-8DDD-C091702F6CA6}" type="parTrans">
      <dgm:prSet/>
      <dgm:spPr>
        <a:ln>
          <a:solidFill>
            <a:srgbClr val="F0EBCA"/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rgbClr val="2B8088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C1D385F-6018-406E-ACF5-FC4D503B19DD}" type="pres">
      <dgm:prSet presAssocID="{11DECEA3-2D4E-4C98-898B-D42BC1C52D46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C5B6A1A-628D-4C48-B9A2-5AC381FE4211}" type="pres">
      <dgm:prSet presAssocID="{8AFBAFB6-A5D9-4AC0-B461-B2CD3C4AA548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13CA21E-B7DF-459C-8A20-B58EDBC04675}" type="pres">
      <dgm:prSet presAssocID="{C4884575-2CB5-4C78-BC80-8C11C70C9DFB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42DA7FA-AB48-4A2B-AF45-97B651C19F80}" type="pres">
      <dgm:prSet presAssocID="{888A4FBD-21F9-402A-B278-CC47E38927B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  <dgm:t>
        <a:bodyPr/>
        <a:lstStyle/>
        <a:p>
          <a:endParaRPr lang="zh-CN" altLang="en-US"/>
        </a:p>
      </dgm:t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683EC250-68C4-4C5A-8DC8-86F2F5B0FB98}" type="pres">
      <dgm:prSet presAssocID="{BB17B6D8-F792-49F0-AD16-959C3C7FEFB0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3F9797C0-BA2A-4C86-9C93-F8A803F7D650}" type="presOf" srcId="{26C212CF-0AC6-4D5B-94AB-27E39AEFCBCE}" destId="{B838A2D9-F82F-4951-8FE9-BF653E3186B5}" srcOrd="0" destOrd="0" presId="urn:microsoft.com/office/officeart/2008/layout/NameandTitleOrganizationalChart"/>
    <dgm:cxn modelId="{7E9364EE-5264-45FA-BCD4-EFB02F567405}" type="presOf" srcId="{BB17B6D8-F792-49F0-AD16-959C3C7FEFB0}" destId="{82503F51-A9B8-4D0B-BEBE-2BF119E95C7E}" srcOrd="0" destOrd="0" presId="urn:microsoft.com/office/officeart/2008/layout/NameandTitleOrganizationalChart"/>
    <dgm:cxn modelId="{1E9415B8-C54F-4146-AC40-93BE4071062E}" type="presOf" srcId="{C4884575-2CB5-4C78-BC80-8C11C70C9DFB}" destId="{D13CA21E-B7DF-459C-8A20-B58EDBC04675}" srcOrd="1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82844A73-F53E-448A-8549-6E48C0B3EDB7}" type="presOf" srcId="{24A79C9E-4970-4842-849C-105510BFAF41}" destId="{8EEF6F9F-D3E9-4949-84EF-11138D426E00}" srcOrd="0" destOrd="0" presId="urn:microsoft.com/office/officeart/2008/layout/NameandTitleOrganizationalChart"/>
    <dgm:cxn modelId="{142B93D8-8669-4150-B9C0-4859E8F51F79}" type="presOf" srcId="{888A4FBD-21F9-402A-B278-CC47E38927B7}" destId="{A42DA7FA-AB48-4A2B-AF45-97B651C19F80}" srcOrd="1" destOrd="0" presId="urn:microsoft.com/office/officeart/2008/layout/NameandTitleOrganizationalChart"/>
    <dgm:cxn modelId="{A2C62931-794C-4462-A469-611EFAB5E440}" type="presOf" srcId="{7F1E48C9-874E-4FC4-8FC3-A13CBC986926}" destId="{A68BED77-3D53-40AD-B45C-F163DA44038F}" srcOrd="0" destOrd="0" presId="urn:microsoft.com/office/officeart/2008/layout/NameandTitleOrganizationalChart"/>
    <dgm:cxn modelId="{C4ED2BDB-9A36-40B8-BE3A-15BA8A4AB32C}" type="presOf" srcId="{8AFBAFB6-A5D9-4AC0-B461-B2CD3C4AA548}" destId="{03E1E43B-16CB-414E-AAEA-8AFB5A868D90}" srcOrd="0" destOrd="0" presId="urn:microsoft.com/office/officeart/2008/layout/NameandTitleOrganizationalChart"/>
    <dgm:cxn modelId="{A8EAFD4A-53B2-4790-8B9C-8FAA77A7387A}" type="presOf" srcId="{BB17B6D8-F792-49F0-AD16-959C3C7FEFB0}" destId="{683EC250-68C4-4C5A-8DC8-86F2F5B0FB98}" srcOrd="1" destOrd="0" presId="urn:microsoft.com/office/officeart/2008/layout/NameandTitleOrganizationalChart"/>
    <dgm:cxn modelId="{B988BC78-387A-45C2-99FD-56FD803756C6}" type="presOf" srcId="{8AFBAFB6-A5D9-4AC0-B461-B2CD3C4AA548}" destId="{AC5B6A1A-628D-4C48-B9A2-5AC381FE4211}" srcOrd="1" destOrd="0" presId="urn:microsoft.com/office/officeart/2008/layout/NameandTitleOrganizationalChart"/>
    <dgm:cxn modelId="{6418A0CE-BCC9-4994-8D16-139D05D7AE3C}" type="presOf" srcId="{6AE6E0D1-C8D2-4338-9FDC-915FB37CCFB4}" destId="{ACA4C6BC-F8A9-4A9B-A784-66FF076F2282}" srcOrd="0" destOrd="0" presId="urn:microsoft.com/office/officeart/2008/layout/NameandTitleOrganizationalChart"/>
    <dgm:cxn modelId="{F03F2447-7988-48BF-B30B-333F83F642FE}" type="presOf" srcId="{11DECEA3-2D4E-4C98-898B-D42BC1C52D46}" destId="{1C1D385F-6018-406E-ACF5-FC4D503B19DD}" srcOrd="1" destOrd="0" presId="urn:microsoft.com/office/officeart/2008/layout/NameandTitleOrganizationalChart"/>
    <dgm:cxn modelId="{63136F73-2F97-40AA-9D02-00BCE55B7C71}" type="presOf" srcId="{C28D1FC7-F7FA-4351-BD7B-6168E29349D7}" destId="{5E650720-BA68-4EFE-AC27-42DE2F1F843E}" srcOrd="0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D64625B3-BAED-48AB-9D33-C1396912DA10}" type="presOf" srcId="{0883DEC3-AFD8-46EF-A82D-30BADA1E966E}" destId="{E48F3529-CF59-46F1-8012-1530DD2D07D7}" srcOrd="0" destOrd="0" presId="urn:microsoft.com/office/officeart/2008/layout/NameandTitleOrganizationalChart"/>
    <dgm:cxn modelId="{2A83C5B6-A250-40BC-8059-F8C2DEC78EBA}" type="presOf" srcId="{11DECEA3-2D4E-4C98-898B-D42BC1C52D46}" destId="{1754BA1B-3166-42A4-AC80-40843B563581}" srcOrd="0" destOrd="0" presId="urn:microsoft.com/office/officeart/2008/layout/NameandTitleOrganizationalChart"/>
    <dgm:cxn modelId="{30F34B3C-6B07-42D2-AA54-80DD91961A85}" type="presOf" srcId="{888A4FBD-21F9-402A-B278-CC47E38927B7}" destId="{768835A1-AB6B-4141-B488-E4BC189801F2}" srcOrd="0" destOrd="0" presId="urn:microsoft.com/office/officeart/2008/layout/NameandTitleOrganizationalChart"/>
    <dgm:cxn modelId="{C7148110-898B-431B-BF01-5A33150FD25B}" type="presOf" srcId="{8B03299C-B827-4DDD-BF81-DDE614162F75}" destId="{A523F61F-CB74-42AD-BCC6-0BFEBF342D1F}" srcOrd="0" destOrd="0" presId="urn:microsoft.com/office/officeart/2008/layout/NameandTitleOrganizationalChart"/>
    <dgm:cxn modelId="{E718571A-7F3F-4803-BDA1-F6FD7BDD2397}" type="presOf" srcId="{C4884575-2CB5-4C78-BC80-8C11C70C9DFB}" destId="{AFC5D6EA-EDF9-4C57-A73E-95A8DB3B418D}" srcOrd="0" destOrd="0" presId="urn:microsoft.com/office/officeart/2008/layout/NameandTitleOrganizationalChart"/>
    <dgm:cxn modelId="{25D70A67-B2BC-4092-A13D-A772D90F8B81}" type="presOf" srcId="{1B5483FD-B0EB-49EA-89AC-9EFCC87C5410}" destId="{18BCF595-C4FD-4E1B-B8A0-F0257242A63C}" srcOrd="0" destOrd="0" presId="urn:microsoft.com/office/officeart/2008/layout/NameandTitleOrganizationalChart"/>
    <dgm:cxn modelId="{B3465C41-E460-4F02-8100-C957646FBAC7}" type="presOf" srcId="{829D7E94-9AE4-42E0-B255-06BFCDAD53E4}" destId="{BB57981A-B21A-4AC9-86BE-C7BAD2AA7585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8FE45CC7-3CB3-4A60-9727-6278B963DDE1}" type="presOf" srcId="{40D4F137-D96E-4CCC-81C4-7160689F992B}" destId="{375BE380-016C-4823-9237-4254374DF005}" srcOrd="0" destOrd="0" presId="urn:microsoft.com/office/officeart/2008/layout/NameandTitleOrganizationalChart"/>
    <dgm:cxn modelId="{A55D4295-D382-45EC-B00E-F58812BA17F3}" type="presParOf" srcId="{B838A2D9-F82F-4951-8FE9-BF653E3186B5}" destId="{79A331C7-74FC-48AD-BCBB-412FDDC6998B}" srcOrd="0" destOrd="0" presId="urn:microsoft.com/office/officeart/2008/layout/NameandTitleOrganizationalChart"/>
    <dgm:cxn modelId="{4B18BF13-263C-43BF-976A-0E7DEC37772D}" type="presParOf" srcId="{79A331C7-74FC-48AD-BCBB-412FDDC6998B}" destId="{39765C36-B463-46CE-9676-16908691CA32}" srcOrd="0" destOrd="0" presId="urn:microsoft.com/office/officeart/2008/layout/NameandTitleOrganizationalChart"/>
    <dgm:cxn modelId="{10E1D911-1394-470A-8322-9C32B26E4501}" type="presParOf" srcId="{39765C36-B463-46CE-9676-16908691CA32}" destId="{1754BA1B-3166-42A4-AC80-40843B563581}" srcOrd="0" destOrd="0" presId="urn:microsoft.com/office/officeart/2008/layout/NameandTitleOrganizationalChart"/>
    <dgm:cxn modelId="{97B7EAC3-C1E5-47F4-9196-B0DFA92536EE}" type="presParOf" srcId="{39765C36-B463-46CE-9676-16908691CA32}" destId="{A523F61F-CB74-42AD-BCC6-0BFEBF342D1F}" srcOrd="1" destOrd="0" presId="urn:microsoft.com/office/officeart/2008/layout/NameandTitleOrganizationalChart"/>
    <dgm:cxn modelId="{A15AA6DE-3E66-44D2-9AC6-FE4CF94612FD}" type="presParOf" srcId="{39765C36-B463-46CE-9676-16908691CA32}" destId="{1C1D385F-6018-406E-ACF5-FC4D503B19DD}" srcOrd="2" destOrd="0" presId="urn:microsoft.com/office/officeart/2008/layout/NameandTitleOrganizationalChart"/>
    <dgm:cxn modelId="{5B1A691F-733F-4596-A954-192FD9D20BE3}" type="presParOf" srcId="{79A331C7-74FC-48AD-BCBB-412FDDC6998B}" destId="{AC0AA81A-1F7E-48FA-8A10-8924A515C1F3}" srcOrd="1" destOrd="0" presId="urn:microsoft.com/office/officeart/2008/layout/NameandTitleOrganizationalChart"/>
    <dgm:cxn modelId="{C24202B2-0D82-4EDD-8EFD-1F37322853EA}" type="presParOf" srcId="{AC0AA81A-1F7E-48FA-8A10-8924A515C1F3}" destId="{E48F3529-CF59-46F1-8012-1530DD2D07D7}" srcOrd="0" destOrd="0" presId="urn:microsoft.com/office/officeart/2008/layout/NameandTitleOrganizationalChart"/>
    <dgm:cxn modelId="{627833A5-D25A-41E7-ADE9-3FBD4BAE50FA}" type="presParOf" srcId="{AC0AA81A-1F7E-48FA-8A10-8924A515C1F3}" destId="{AA084A1F-46EB-4151-BD41-77CB36B1FD76}" srcOrd="1" destOrd="0" presId="urn:microsoft.com/office/officeart/2008/layout/NameandTitleOrganizationalChart"/>
    <dgm:cxn modelId="{4424B59D-4268-4174-AF4A-53BCF7973EDA}" type="presParOf" srcId="{AA084A1F-46EB-4151-BD41-77CB36B1FD76}" destId="{008A57C3-0E35-4772-954A-D2A98AC386A2}" srcOrd="0" destOrd="0" presId="urn:microsoft.com/office/officeart/2008/layout/NameandTitleOrganizationalChart"/>
    <dgm:cxn modelId="{43D6DB87-DCDC-4B08-ACE2-86657B110867}" type="presParOf" srcId="{008A57C3-0E35-4772-954A-D2A98AC386A2}" destId="{03E1E43B-16CB-414E-AAEA-8AFB5A868D90}" srcOrd="0" destOrd="0" presId="urn:microsoft.com/office/officeart/2008/layout/NameandTitleOrganizationalChart"/>
    <dgm:cxn modelId="{071773E8-E0E4-4B42-8462-A12325E75054}" type="presParOf" srcId="{008A57C3-0E35-4772-954A-D2A98AC386A2}" destId="{18BCF595-C4FD-4E1B-B8A0-F0257242A63C}" srcOrd="1" destOrd="0" presId="urn:microsoft.com/office/officeart/2008/layout/NameandTitleOrganizationalChart"/>
    <dgm:cxn modelId="{C25A8EE9-916E-4581-A8D4-1FEEABE0483E}" type="presParOf" srcId="{008A57C3-0E35-4772-954A-D2A98AC386A2}" destId="{AC5B6A1A-628D-4C48-B9A2-5AC381FE4211}" srcOrd="2" destOrd="0" presId="urn:microsoft.com/office/officeart/2008/layout/NameandTitleOrganizationalChart"/>
    <dgm:cxn modelId="{02E05D48-F53F-46C6-9F88-CB30ACDFB0EF}" type="presParOf" srcId="{AA084A1F-46EB-4151-BD41-77CB36B1FD76}" destId="{F8E2DBB3-42E3-4C2E-8F14-52B2C89F441A}" srcOrd="1" destOrd="0" presId="urn:microsoft.com/office/officeart/2008/layout/NameandTitleOrganizationalChart"/>
    <dgm:cxn modelId="{ECF6B463-B13C-432C-A8CB-D22C5F7635E1}" type="presParOf" srcId="{AA084A1F-46EB-4151-BD41-77CB36B1FD76}" destId="{FCEFAB94-BD34-4B81-9621-97FF57A12B04}" srcOrd="2" destOrd="0" presId="urn:microsoft.com/office/officeart/2008/layout/NameandTitleOrganizationalChart"/>
    <dgm:cxn modelId="{AFCDF65C-8E56-483E-9AC8-67765C581D24}" type="presParOf" srcId="{AC0AA81A-1F7E-48FA-8A10-8924A515C1F3}" destId="{375BE380-016C-4823-9237-4254374DF005}" srcOrd="2" destOrd="0" presId="urn:microsoft.com/office/officeart/2008/layout/NameandTitleOrganizationalChart"/>
    <dgm:cxn modelId="{E8146FB9-CF18-4E05-A2CD-3DFC3B3D93F8}" type="presParOf" srcId="{AC0AA81A-1F7E-48FA-8A10-8924A515C1F3}" destId="{14114C3E-3B91-4CDE-900D-A24E4D60D2AB}" srcOrd="3" destOrd="0" presId="urn:microsoft.com/office/officeart/2008/layout/NameandTitleOrganizationalChart"/>
    <dgm:cxn modelId="{820F64B2-80EE-4328-BB1B-6694A72850A6}" type="presParOf" srcId="{14114C3E-3B91-4CDE-900D-A24E4D60D2AB}" destId="{5D2AD950-B596-4954-8B3F-1AD69A0E3BCA}" srcOrd="0" destOrd="0" presId="urn:microsoft.com/office/officeart/2008/layout/NameandTitleOrganizationalChart"/>
    <dgm:cxn modelId="{8F6AE835-9759-46A7-979C-AB4B0B533C7D}" type="presParOf" srcId="{5D2AD950-B596-4954-8B3F-1AD69A0E3BCA}" destId="{AFC5D6EA-EDF9-4C57-A73E-95A8DB3B418D}" srcOrd="0" destOrd="0" presId="urn:microsoft.com/office/officeart/2008/layout/NameandTitleOrganizationalChart"/>
    <dgm:cxn modelId="{D5DA7977-5DEB-4674-9C26-1F6FB02F6D69}" type="presParOf" srcId="{5D2AD950-B596-4954-8B3F-1AD69A0E3BCA}" destId="{8EEF6F9F-D3E9-4949-84EF-11138D426E00}" srcOrd="1" destOrd="0" presId="urn:microsoft.com/office/officeart/2008/layout/NameandTitleOrganizationalChart"/>
    <dgm:cxn modelId="{6D0FF4CA-4CBE-4593-B0BC-F55AE8A61F73}" type="presParOf" srcId="{5D2AD950-B596-4954-8B3F-1AD69A0E3BCA}" destId="{D13CA21E-B7DF-459C-8A20-B58EDBC04675}" srcOrd="2" destOrd="0" presId="urn:microsoft.com/office/officeart/2008/layout/NameandTitleOrganizationalChart"/>
    <dgm:cxn modelId="{C200DE05-2658-48BE-866B-4D47AF6B692A}" type="presParOf" srcId="{14114C3E-3B91-4CDE-900D-A24E4D60D2AB}" destId="{8737BB9A-4C74-4FA1-B0CF-9C4D93969C98}" srcOrd="1" destOrd="0" presId="urn:microsoft.com/office/officeart/2008/layout/NameandTitleOrganizationalChart"/>
    <dgm:cxn modelId="{F9B340DA-D3A4-43DE-9F5D-F33DDE1C2FEE}" type="presParOf" srcId="{14114C3E-3B91-4CDE-900D-A24E4D60D2AB}" destId="{40CD37FA-A1FE-4D51-988D-49DD27DA11EE}" srcOrd="2" destOrd="0" presId="urn:microsoft.com/office/officeart/2008/layout/NameandTitleOrganizationalChart"/>
    <dgm:cxn modelId="{C2B5D4EA-2C9B-4499-8ED9-3E0B8CED3801}" type="presParOf" srcId="{AC0AA81A-1F7E-48FA-8A10-8924A515C1F3}" destId="{BB57981A-B21A-4AC9-86BE-C7BAD2AA7585}" srcOrd="4" destOrd="0" presId="urn:microsoft.com/office/officeart/2008/layout/NameandTitleOrganizationalChart"/>
    <dgm:cxn modelId="{E8D4E13C-4A6C-49FB-8C9A-E49D2C1366C0}" type="presParOf" srcId="{AC0AA81A-1F7E-48FA-8A10-8924A515C1F3}" destId="{DF3BF713-4AF0-49F7-B0B8-4DDB8E7197DA}" srcOrd="5" destOrd="0" presId="urn:microsoft.com/office/officeart/2008/layout/NameandTitleOrganizationalChart"/>
    <dgm:cxn modelId="{D4CFD691-310F-476C-ACB7-945F0949BCC4}" type="presParOf" srcId="{DF3BF713-4AF0-49F7-B0B8-4DDB8E7197DA}" destId="{A2740971-98EA-44EA-856B-01715DEFE55F}" srcOrd="0" destOrd="0" presId="urn:microsoft.com/office/officeart/2008/layout/NameandTitleOrganizationalChart"/>
    <dgm:cxn modelId="{99D8A405-4227-47C5-8754-223D5FD22DD0}" type="presParOf" srcId="{A2740971-98EA-44EA-856B-01715DEFE55F}" destId="{768835A1-AB6B-4141-B488-E4BC189801F2}" srcOrd="0" destOrd="0" presId="urn:microsoft.com/office/officeart/2008/layout/NameandTitleOrganizationalChart"/>
    <dgm:cxn modelId="{4ACDAE3C-AEB0-4792-92BE-324AFF4E9E87}" type="presParOf" srcId="{A2740971-98EA-44EA-856B-01715DEFE55F}" destId="{5E650720-BA68-4EFE-AC27-42DE2F1F843E}" srcOrd="1" destOrd="0" presId="urn:microsoft.com/office/officeart/2008/layout/NameandTitleOrganizationalChart"/>
    <dgm:cxn modelId="{E52D6C00-FF70-4FCB-9C88-6DCA0DB4B329}" type="presParOf" srcId="{A2740971-98EA-44EA-856B-01715DEFE55F}" destId="{A42DA7FA-AB48-4A2B-AF45-97B651C19F80}" srcOrd="2" destOrd="0" presId="urn:microsoft.com/office/officeart/2008/layout/NameandTitleOrganizationalChart"/>
    <dgm:cxn modelId="{14EA0E03-1349-4398-80BF-36A6397F4D4A}" type="presParOf" srcId="{DF3BF713-4AF0-49F7-B0B8-4DDB8E7197DA}" destId="{87E65C1B-C468-4070-9551-AD3EF4F69F2B}" srcOrd="1" destOrd="0" presId="urn:microsoft.com/office/officeart/2008/layout/NameandTitleOrganizationalChart"/>
    <dgm:cxn modelId="{335D49B9-D1E1-4520-918C-5A65BF13BA30}" type="presParOf" srcId="{DF3BF713-4AF0-49F7-B0B8-4DDB8E7197DA}" destId="{BB242BE0-C242-4AE5-8889-32C4F692FA2A}" srcOrd="2" destOrd="0" presId="urn:microsoft.com/office/officeart/2008/layout/NameandTitleOrganizationalChart"/>
    <dgm:cxn modelId="{634AA9F0-5D28-4F56-811A-312AD2ECB7B4}" type="presParOf" srcId="{79A331C7-74FC-48AD-BCBB-412FDDC6998B}" destId="{6D1759AD-EB74-4558-A825-29D4B2908A5C}" srcOrd="2" destOrd="0" presId="urn:microsoft.com/office/officeart/2008/layout/NameandTitleOrganizationalChart"/>
    <dgm:cxn modelId="{65F76AF9-9024-44BB-8215-AA0262C52ACE}" type="presParOf" srcId="{6D1759AD-EB74-4558-A825-29D4B2908A5C}" destId="{ACA4C6BC-F8A9-4A9B-A784-66FF076F2282}" srcOrd="0" destOrd="0" presId="urn:microsoft.com/office/officeart/2008/layout/NameandTitleOrganizationalChart"/>
    <dgm:cxn modelId="{3D00D313-33DD-49BC-B781-A67E88C89DD9}" type="presParOf" srcId="{6D1759AD-EB74-4558-A825-29D4B2908A5C}" destId="{AB215B85-D5A1-4244-A2F6-ED9F5C4DF49F}" srcOrd="1" destOrd="0" presId="urn:microsoft.com/office/officeart/2008/layout/NameandTitleOrganizationalChart"/>
    <dgm:cxn modelId="{8F8CC937-4661-4225-89CC-DD42BE5F0370}" type="presParOf" srcId="{AB215B85-D5A1-4244-A2F6-ED9F5C4DF49F}" destId="{F75CD77A-F29D-45BE-A0D2-D5AF0DB66C5B}" srcOrd="0" destOrd="0" presId="urn:microsoft.com/office/officeart/2008/layout/NameandTitleOrganizationalChart"/>
    <dgm:cxn modelId="{148D6F12-5E61-436F-955F-D5C73CCF6ED6}" type="presParOf" srcId="{F75CD77A-F29D-45BE-A0D2-D5AF0DB66C5B}" destId="{82503F51-A9B8-4D0B-BEBE-2BF119E95C7E}" srcOrd="0" destOrd="0" presId="urn:microsoft.com/office/officeart/2008/layout/NameandTitleOrganizationalChart"/>
    <dgm:cxn modelId="{C0C4A33C-22B3-47C4-9E79-CEEDCE49DEEA}" type="presParOf" srcId="{F75CD77A-F29D-45BE-A0D2-D5AF0DB66C5B}" destId="{A68BED77-3D53-40AD-B45C-F163DA44038F}" srcOrd="1" destOrd="0" presId="urn:microsoft.com/office/officeart/2008/layout/NameandTitleOrganizationalChart"/>
    <dgm:cxn modelId="{B34960F0-0BCC-41DC-AC74-C150907E9AAE}" type="presParOf" srcId="{F75CD77A-F29D-45BE-A0D2-D5AF0DB66C5B}" destId="{683EC250-68C4-4C5A-8DC8-86F2F5B0FB98}" srcOrd="2" destOrd="0" presId="urn:microsoft.com/office/officeart/2008/layout/NameandTitleOrganizationalChart"/>
    <dgm:cxn modelId="{9368B3CD-AD31-4D95-89CF-4D99E8C9DFF6}" type="presParOf" srcId="{AB215B85-D5A1-4244-A2F6-ED9F5C4DF49F}" destId="{C218B86B-F1D8-4C4E-B8BA-CFC17357C6B6}" srcOrd="1" destOrd="0" presId="urn:microsoft.com/office/officeart/2008/layout/NameandTitleOrganizationalChart"/>
    <dgm:cxn modelId="{ED880C3E-EA09-4444-9028-A22C01960125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309583" cy="2873055"/>
        <a:chOff x="0" y="0"/>
        <a:chExt cx="4309583" cy="2873055"/>
      </a:xfrm>
    </dsp:grpSpPr>
    <dsp:sp modelId="{E48F3529-CF59-46F1-8012-1530DD2D07D7}">
      <dsp:nvSpPr>
        <dsp:cNvPr id="6" name="任意多边形 5"/>
        <dsp:cNvSpPr/>
      </dsp:nvSpPr>
      <dsp:spPr bwMode="white">
        <a:xfrm>
          <a:off x="572778" y="793870"/>
          <a:ext cx="1524736" cy="1222309"/>
        </a:xfrm>
        <a:custGeom>
          <a:avLst/>
          <a:gdLst/>
          <a:ahLst/>
          <a:cxnLst/>
          <a:pathLst>
            <a:path w="2401" h="1925">
              <a:moveTo>
                <a:pt x="2401" y="0"/>
              </a:moveTo>
              <a:lnTo>
                <a:pt x="2401" y="1717"/>
              </a:lnTo>
              <a:lnTo>
                <a:pt x="0" y="1717"/>
              </a:lnTo>
              <a:lnTo>
                <a:pt x="0" y="1925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72778" y="793870"/>
        <a:ext cx="1524736" cy="1222309"/>
      </dsp:txXfrm>
    </dsp:sp>
    <dsp:sp modelId="{375BE380-016C-4823-9237-4254374DF005}">
      <dsp:nvSpPr>
        <dsp:cNvPr id="10" name="任意多边形 9"/>
        <dsp:cNvSpPr/>
      </dsp:nvSpPr>
      <dsp:spPr bwMode="white">
        <a:xfrm>
          <a:off x="2097514" y="793870"/>
          <a:ext cx="0" cy="1222309"/>
        </a:xfrm>
        <a:custGeom>
          <a:avLst/>
          <a:gdLst/>
          <a:ahLst/>
          <a:cxnLst/>
          <a:pathLst>
            <a:path h="1925">
              <a:moveTo>
                <a:pt x="0" y="0"/>
              </a:moveTo>
              <a:lnTo>
                <a:pt x="0" y="1717"/>
              </a:lnTo>
              <a:lnTo>
                <a:pt x="0" y="1717"/>
              </a:lnTo>
              <a:lnTo>
                <a:pt x="0" y="1925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97514" y="793870"/>
        <a:ext cx="0" cy="1222309"/>
      </dsp:txXfrm>
    </dsp:sp>
    <dsp:sp modelId="{BB57981A-B21A-4AC9-86BE-C7BAD2AA7585}">
      <dsp:nvSpPr>
        <dsp:cNvPr id="14" name="任意多边形 13"/>
        <dsp:cNvSpPr/>
      </dsp:nvSpPr>
      <dsp:spPr bwMode="white">
        <a:xfrm>
          <a:off x="2097514" y="793870"/>
          <a:ext cx="1524736" cy="1222309"/>
        </a:xfrm>
        <a:custGeom>
          <a:avLst/>
          <a:gdLst/>
          <a:ahLst/>
          <a:cxnLst/>
          <a:pathLst>
            <a:path w="2401" h="1925">
              <a:moveTo>
                <a:pt x="0" y="0"/>
              </a:moveTo>
              <a:lnTo>
                <a:pt x="0" y="1717"/>
              </a:lnTo>
              <a:lnTo>
                <a:pt x="2401" y="1717"/>
              </a:lnTo>
              <a:lnTo>
                <a:pt x="2401" y="1925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097514" y="793870"/>
        <a:ext cx="1524736" cy="1222309"/>
      </dsp:txXfrm>
    </dsp:sp>
    <dsp:sp modelId="{ACA4C6BC-F8A9-4A9B-A784-66FF076F2282}">
      <dsp:nvSpPr>
        <dsp:cNvPr id="18" name="任意多边形 17"/>
        <dsp:cNvSpPr/>
      </dsp:nvSpPr>
      <dsp:spPr bwMode="white">
        <a:xfrm>
          <a:off x="1907924" y="793870"/>
          <a:ext cx="189590" cy="611154"/>
        </a:xfrm>
        <a:custGeom>
          <a:avLst/>
          <a:gdLst/>
          <a:ahLst/>
          <a:cxnLst/>
          <a:pathLst>
            <a:path w="299" h="962">
              <a:moveTo>
                <a:pt x="299" y="0"/>
              </a:moveTo>
              <a:lnTo>
                <a:pt x="299" y="962"/>
              </a:lnTo>
              <a:lnTo>
                <a:pt x="0" y="962"/>
              </a:lnTo>
            </a:path>
          </a:pathLst>
        </a:custGeom>
        <a:ln>
          <a:solidFill>
            <a:srgbClr val="F0EBCA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07924" y="793870"/>
        <a:ext cx="189590" cy="611154"/>
      </dsp:txXfrm>
    </dsp:sp>
    <dsp:sp modelId="{1754BA1B-3166-42A4-AC80-40843B563581}">
      <dsp:nvSpPr>
        <dsp:cNvPr id="3" name="矩形 2"/>
        <dsp:cNvSpPr/>
      </dsp:nvSpPr>
      <dsp:spPr bwMode="white">
        <a:xfrm>
          <a:off x="1524736" y="226820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24736" y="226820"/>
        <a:ext cx="1145556" cy="567050"/>
      </dsp:txXfrm>
    </dsp:sp>
    <dsp:sp modelId="{A523F61F-CB74-42AD-BCC6-0BFEBF342D1F}">
      <dsp:nvSpPr>
        <dsp:cNvPr id="4" name="矩形 3"/>
        <dsp:cNvSpPr/>
      </dsp:nvSpPr>
      <dsp:spPr bwMode="white">
        <a:xfrm>
          <a:off x="1753847" y="667859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53847" y="667859"/>
        <a:ext cx="1031001" cy="189017"/>
      </dsp:txXfrm>
    </dsp:sp>
    <dsp:sp modelId="{03E1E43B-16CB-414E-AAEA-8AFB5A868D90}">
      <dsp:nvSpPr>
        <dsp:cNvPr id="7" name="矩形 6"/>
        <dsp:cNvSpPr/>
      </dsp:nvSpPr>
      <dsp:spPr bwMode="white">
        <a:xfrm>
          <a:off x="0" y="2016179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0" y="2016179"/>
        <a:ext cx="1145556" cy="567050"/>
      </dsp:txXfrm>
    </dsp:sp>
    <dsp:sp modelId="{18BCF595-C4FD-4E1B-B8A0-F0257242A63C}">
      <dsp:nvSpPr>
        <dsp:cNvPr id="8" name="矩形 7"/>
        <dsp:cNvSpPr/>
      </dsp:nvSpPr>
      <dsp:spPr bwMode="white">
        <a:xfrm>
          <a:off x="229111" y="2457218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9111" y="2457218"/>
        <a:ext cx="1031001" cy="189017"/>
      </dsp:txXfrm>
    </dsp:sp>
    <dsp:sp modelId="{AFC5D6EA-EDF9-4C57-A73E-95A8DB3B418D}">
      <dsp:nvSpPr>
        <dsp:cNvPr id="11" name="矩形 10"/>
        <dsp:cNvSpPr/>
      </dsp:nvSpPr>
      <dsp:spPr bwMode="white">
        <a:xfrm>
          <a:off x="1524736" y="2016179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1524736" y="2016179"/>
        <a:ext cx="1145556" cy="567050"/>
      </dsp:txXfrm>
    </dsp:sp>
    <dsp:sp modelId="{8EEF6F9F-D3E9-4949-84EF-11138D426E00}">
      <dsp:nvSpPr>
        <dsp:cNvPr id="12" name="矩形 11"/>
        <dsp:cNvSpPr/>
      </dsp:nvSpPr>
      <dsp:spPr bwMode="white">
        <a:xfrm>
          <a:off x="1753847" y="2457218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>
            <a:solidFill>
              <a:schemeClr val="dk1"/>
            </a:solidFill>
          </a:endParaRPr>
        </a:p>
      </dsp:txBody>
      <dsp:txXfrm>
        <a:off x="1753847" y="2457218"/>
        <a:ext cx="1031001" cy="189017"/>
      </dsp:txXfrm>
    </dsp:sp>
    <dsp:sp modelId="{768835A1-AB6B-4141-B488-E4BC189801F2}">
      <dsp:nvSpPr>
        <dsp:cNvPr id="15" name="矩形 14"/>
        <dsp:cNvSpPr/>
      </dsp:nvSpPr>
      <dsp:spPr bwMode="white">
        <a:xfrm>
          <a:off x="3049471" y="2016179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3049471" y="2016179"/>
        <a:ext cx="1145556" cy="567050"/>
      </dsp:txXfrm>
    </dsp:sp>
    <dsp:sp modelId="{5E650720-BA68-4EFE-AC27-42DE2F1F843E}">
      <dsp:nvSpPr>
        <dsp:cNvPr id="16" name="矩形 15"/>
        <dsp:cNvSpPr/>
      </dsp:nvSpPr>
      <dsp:spPr bwMode="white">
        <a:xfrm>
          <a:off x="3278582" y="2457218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78582" y="2457218"/>
        <a:ext cx="1031001" cy="189017"/>
      </dsp:txXfrm>
    </dsp:sp>
    <dsp:sp modelId="{82503F51-A9B8-4D0B-BEBE-2BF119E95C7E}">
      <dsp:nvSpPr>
        <dsp:cNvPr id="19" name="矩形 18"/>
        <dsp:cNvSpPr/>
      </dsp:nvSpPr>
      <dsp:spPr bwMode="white">
        <a:xfrm>
          <a:off x="762368" y="1121500"/>
          <a:ext cx="1145556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80017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762368" y="1121500"/>
        <a:ext cx="1145556" cy="567050"/>
      </dsp:txXfrm>
    </dsp:sp>
    <dsp:sp modelId="{A68BED77-3D53-40AD-B45C-F163DA44038F}">
      <dsp:nvSpPr>
        <dsp:cNvPr id="20" name="矩形 19"/>
        <dsp:cNvSpPr/>
      </dsp:nvSpPr>
      <dsp:spPr bwMode="white">
        <a:xfrm>
          <a:off x="991479" y="1562539"/>
          <a:ext cx="1031001" cy="189017"/>
        </a:xfrm>
        <a:prstGeom prst="rect">
          <a:avLst/>
        </a:prstGeom>
        <a:solidFill>
          <a:srgbClr val="2B8088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5400" tIns="6350" rIns="25400" bIns="6350" anchor="ctr"/>
        <a:lstStyle>
          <a:lvl1pPr algn="r">
            <a:defRPr sz="1000"/>
          </a:lvl1pPr>
          <a:lvl2pPr marL="57150" indent="-57150" algn="r">
            <a:defRPr sz="700"/>
          </a:lvl2pPr>
          <a:lvl3pPr marL="114300" indent="-57150" algn="r">
            <a:defRPr sz="700"/>
          </a:lvl3pPr>
          <a:lvl4pPr marL="171450" indent="-57150" algn="r">
            <a:defRPr sz="700"/>
          </a:lvl4pPr>
          <a:lvl5pPr marL="228600" indent="-57150" algn="r">
            <a:defRPr sz="700"/>
          </a:lvl5pPr>
          <a:lvl6pPr marL="285750" indent="-57150" algn="r">
            <a:defRPr sz="700"/>
          </a:lvl6pPr>
          <a:lvl7pPr marL="342900" indent="-57150" algn="r">
            <a:defRPr sz="700"/>
          </a:lvl7pPr>
          <a:lvl8pPr marL="400050" indent="-57150" algn="r">
            <a:defRPr sz="700"/>
          </a:lvl8pPr>
          <a:lvl9pPr marL="457200" indent="-57150" algn="r">
            <a:defRPr sz="7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91479" y="1562539"/>
        <a:ext cx="1031001" cy="189017"/>
      </dsp:txXfrm>
    </dsp:sp>
    <dsp:sp modelId="{1C1D385F-6018-406E-ACF5-FC4D503B19DD}">
      <dsp:nvSpPr>
        <dsp:cNvPr id="5" name="矩形 4" hidden="1"/>
        <dsp:cNvSpPr/>
      </dsp:nvSpPr>
      <dsp:spPr bwMode="white">
        <a:xfrm>
          <a:off x="1524736" y="226820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524736" y="226820"/>
        <a:ext cx="229111" cy="567050"/>
      </dsp:txXfrm>
    </dsp:sp>
    <dsp:sp modelId="{AC5B6A1A-628D-4C48-B9A2-5AC381FE4211}">
      <dsp:nvSpPr>
        <dsp:cNvPr id="9" name="矩形 8" hidden="1"/>
        <dsp:cNvSpPr/>
      </dsp:nvSpPr>
      <dsp:spPr bwMode="white">
        <a:xfrm>
          <a:off x="0" y="2016179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016179"/>
        <a:ext cx="229111" cy="567050"/>
      </dsp:txXfrm>
    </dsp:sp>
    <dsp:sp modelId="{D13CA21E-B7DF-459C-8A20-B58EDBC04675}">
      <dsp:nvSpPr>
        <dsp:cNvPr id="13" name="矩形 12" hidden="1"/>
        <dsp:cNvSpPr/>
      </dsp:nvSpPr>
      <dsp:spPr bwMode="white">
        <a:xfrm>
          <a:off x="1524736" y="2016179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524736" y="2016179"/>
        <a:ext cx="229111" cy="567050"/>
      </dsp:txXfrm>
    </dsp:sp>
    <dsp:sp modelId="{A42DA7FA-AB48-4A2B-AF45-97B651C19F80}">
      <dsp:nvSpPr>
        <dsp:cNvPr id="17" name="矩形 16" hidden="1"/>
        <dsp:cNvSpPr/>
      </dsp:nvSpPr>
      <dsp:spPr bwMode="white">
        <a:xfrm>
          <a:off x="3049471" y="2016179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049471" y="2016179"/>
        <a:ext cx="229111" cy="567050"/>
      </dsp:txXfrm>
    </dsp:sp>
    <dsp:sp modelId="{683EC250-68C4-4C5A-8DC8-86F2F5B0FB98}">
      <dsp:nvSpPr>
        <dsp:cNvPr id="21" name="矩形 20" hidden="1"/>
        <dsp:cNvSpPr/>
      </dsp:nvSpPr>
      <dsp:spPr bwMode="white">
        <a:xfrm>
          <a:off x="762368" y="1121500"/>
          <a:ext cx="229111" cy="567050"/>
        </a:xfrm>
        <a:prstGeom prst="rect">
          <a:avLst/>
        </a:prstGeom>
        <a:solidFill>
          <a:srgbClr val="A3B7A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62368" y="1121500"/>
        <a:ext cx="229111" cy="567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CFF69-4F86-4A64-AD04-699351D3B5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35C17-682C-4607-BE82-3722287C51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D498911-3881-4E3A-BBF1-0AB023D42A5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63D4522D-6287-4B5C-A1DB-DCD13A627E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emf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1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55" y="2855298"/>
            <a:ext cx="8605322" cy="1826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65" y="4787133"/>
            <a:ext cx="3645000" cy="4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2" y="2137349"/>
            <a:ext cx="1829962" cy="30124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64920" y="847404"/>
            <a:ext cx="376421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41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POWERPOINT</a:t>
            </a:r>
            <a:endParaRPr lang="zh-CN" altLang="en-US" sz="41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1286" y="1463942"/>
            <a:ext cx="459469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29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上海锐普广告有限公司</a:t>
            </a:r>
            <a:endParaRPr lang="zh-CN" altLang="en-US" sz="29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7" name="矩形 23"/>
          <p:cNvSpPr>
            <a:spLocks noChangeArrowheads="1"/>
          </p:cNvSpPr>
          <p:nvPr/>
        </p:nvSpPr>
        <p:spPr bwMode="auto">
          <a:xfrm flipH="1">
            <a:off x="574076" y="1950098"/>
            <a:ext cx="3770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105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Rapidesign Advertising Co.,ltd</a:t>
            </a:r>
            <a:endParaRPr lang="zh-CN" altLang="en-US" sz="1050" dirty="0">
              <a:solidFill>
                <a:srgbClr val="F4F0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6157348" y="2284810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Business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49" name="矩形 23"/>
          <p:cNvSpPr>
            <a:spLocks noChangeArrowheads="1"/>
          </p:cNvSpPr>
          <p:nvPr/>
        </p:nvSpPr>
        <p:spPr bwMode="auto">
          <a:xfrm flipH="1">
            <a:off x="6157348" y="2647295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 dirty="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Success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23"/>
          <p:cNvSpPr>
            <a:spLocks noChangeArrowheads="1"/>
          </p:cNvSpPr>
          <p:nvPr/>
        </p:nvSpPr>
        <p:spPr bwMode="auto">
          <a:xfrm flipH="1">
            <a:off x="821748" y="4002446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23"/>
          <p:cNvSpPr>
            <a:spLocks noChangeArrowheads="1"/>
          </p:cNvSpPr>
          <p:nvPr/>
        </p:nvSpPr>
        <p:spPr bwMode="auto">
          <a:xfrm flipH="1">
            <a:off x="1420886" y="3829277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23"/>
          <p:cNvSpPr>
            <a:spLocks noChangeArrowheads="1"/>
          </p:cNvSpPr>
          <p:nvPr/>
        </p:nvSpPr>
        <p:spPr bwMode="auto">
          <a:xfrm flipH="1">
            <a:off x="2002698" y="3685362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23"/>
          <p:cNvSpPr>
            <a:spLocks noChangeArrowheads="1"/>
          </p:cNvSpPr>
          <p:nvPr/>
        </p:nvSpPr>
        <p:spPr bwMode="auto">
          <a:xfrm flipH="1">
            <a:off x="2568129" y="3505544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23"/>
          <p:cNvSpPr>
            <a:spLocks noChangeArrowheads="1"/>
          </p:cNvSpPr>
          <p:nvPr/>
        </p:nvSpPr>
        <p:spPr bwMode="auto">
          <a:xfrm flipH="1">
            <a:off x="3165880" y="3236349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23"/>
          <p:cNvSpPr>
            <a:spLocks noChangeArrowheads="1"/>
          </p:cNvSpPr>
          <p:nvPr/>
        </p:nvSpPr>
        <p:spPr bwMode="auto">
          <a:xfrm flipH="1">
            <a:off x="3778088" y="2972756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876">
            <a:off x="6428259" y="890738"/>
            <a:ext cx="1402186" cy="137327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6162234" y="3136686"/>
            <a:ext cx="37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0EBCA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800" dirty="0">
                <a:solidFill>
                  <a:srgbClr val="0C4046"/>
                </a:solidFill>
              </a:rPr>
              <a:t>适用于各</a:t>
            </a:r>
            <a:r>
              <a:rPr lang="zh-CN" altLang="en-US" sz="800" dirty="0" smtClean="0">
                <a:solidFill>
                  <a:srgbClr val="0C4046"/>
                </a:solidFill>
              </a:rPr>
              <a:t>行业年中总结</a:t>
            </a:r>
            <a:r>
              <a:rPr lang="zh-CN" altLang="en-US" sz="800" dirty="0">
                <a:solidFill>
                  <a:srgbClr val="0C4046"/>
                </a:solidFill>
              </a:rPr>
              <a:t>汇报及相关类别演示</a:t>
            </a:r>
            <a:endParaRPr lang="zh-CN" altLang="en-US" sz="800" dirty="0">
              <a:solidFill>
                <a:srgbClr val="0C404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04259" y="545629"/>
            <a:ext cx="1756372" cy="1756372"/>
            <a:chOff x="6304259" y="545629"/>
            <a:chExt cx="1756372" cy="1756372"/>
          </a:xfrm>
        </p:grpSpPr>
        <p:sp>
          <p:nvSpPr>
            <p:cNvPr id="3" name="椭圆 2"/>
            <p:cNvSpPr/>
            <p:nvPr/>
          </p:nvSpPr>
          <p:spPr>
            <a:xfrm>
              <a:off x="6304259" y="545629"/>
              <a:ext cx="1756372" cy="175637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alpha val="9000"/>
                  </a:prstClr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49305" y="620860"/>
              <a:ext cx="1670921" cy="1297777"/>
              <a:chOff x="6349305" y="620860"/>
              <a:chExt cx="1670921" cy="1297777"/>
            </a:xfrm>
          </p:grpSpPr>
          <p:sp>
            <p:nvSpPr>
              <p:cNvPr id="70" name="矩形 69"/>
              <p:cNvSpPr/>
              <p:nvPr/>
            </p:nvSpPr>
            <p:spPr>
              <a:xfrm rot="20561627">
                <a:off x="6352298" y="1568176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 rot="984483">
                <a:off x="6349305" y="1220607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 rot="2896878">
                <a:off x="6500602" y="927781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 rot="4114108">
                <a:off x="6828666" y="718319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 rot="6464192">
                <a:off x="7254738" y="718645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 rot="8822500">
                <a:off x="7604402" y="916298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 rot="10221959">
                <a:off x="7750408" y="1298762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 rot="11897131">
                <a:off x="7720586" y="1605714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 rot="13270918">
                <a:off x="7552201" y="1840920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09613" y="4610197"/>
            <a:ext cx="3673475" cy="47626"/>
            <a:chOff x="447" y="2904"/>
            <a:chExt cx="2314" cy="3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7" y="2906"/>
              <a:ext cx="2296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63" y="2904"/>
              <a:ext cx="2298" cy="28"/>
            </a:xfrm>
            <a:prstGeom prst="ellipse">
              <a:avLst/>
            </a:prstGeom>
            <a:solidFill>
              <a:srgbClr val="9C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07" y="3236748"/>
            <a:ext cx="382500" cy="12825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213873" y="3508830"/>
            <a:ext cx="397408" cy="1018125"/>
            <a:chOff x="3052516" y="3670453"/>
            <a:chExt cx="397408" cy="101812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24" y="4013578"/>
              <a:ext cx="382500" cy="675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52516" y="3743578"/>
              <a:ext cx="382500" cy="3375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52516" y="3670453"/>
              <a:ext cx="382500" cy="14625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2609921" y="3772333"/>
            <a:ext cx="391624" cy="746915"/>
            <a:chOff x="2417186" y="3941663"/>
            <a:chExt cx="391624" cy="74691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6310" y="4013578"/>
              <a:ext cx="382500" cy="675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186" y="4007953"/>
              <a:ext cx="382500" cy="1462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4640" y="3941663"/>
              <a:ext cx="382500" cy="146250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265" y="4079427"/>
            <a:ext cx="382500" cy="472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37" y="4249454"/>
            <a:ext cx="382500" cy="337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093" y="3944427"/>
            <a:ext cx="382500" cy="60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/>
              <a:t>二</a:t>
            </a:r>
            <a:r>
              <a:rPr lang="zh-CN" altLang="en-US" sz="3600" spc="190" dirty="0" smtClean="0"/>
              <a:t>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943767" y="1465858"/>
            <a:ext cx="2252870" cy="2624242"/>
            <a:chOff x="943767" y="1505614"/>
            <a:chExt cx="2252870" cy="2624242"/>
          </a:xfrm>
        </p:grpSpPr>
        <p:sp>
          <p:nvSpPr>
            <p:cNvPr id="8" name="矩形 7"/>
            <p:cNvSpPr/>
            <p:nvPr/>
          </p:nvSpPr>
          <p:spPr>
            <a:xfrm>
              <a:off x="943767" y="1505614"/>
              <a:ext cx="2252870" cy="2624242"/>
            </a:xfrm>
            <a:prstGeom prst="rect">
              <a:avLst/>
            </a:prstGeom>
            <a:solidFill>
              <a:srgbClr val="2B8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522" y="3434203"/>
              <a:ext cx="491720" cy="509932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1447272" y="1797650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1"/>
            <p:cNvSpPr>
              <a:spLocks noChangeArrowheads="1"/>
            </p:cNvSpPr>
            <p:nvPr/>
          </p:nvSpPr>
          <p:spPr bwMode="auto">
            <a:xfrm>
              <a:off x="1115631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501224" y="1465858"/>
            <a:ext cx="2252870" cy="2624242"/>
            <a:chOff x="3501224" y="1505614"/>
            <a:chExt cx="2252870" cy="2624242"/>
          </a:xfrm>
        </p:grpSpPr>
        <p:sp>
          <p:nvSpPr>
            <p:cNvPr id="59" name="矩形 58"/>
            <p:cNvSpPr/>
            <p:nvPr/>
          </p:nvSpPr>
          <p:spPr>
            <a:xfrm>
              <a:off x="3501224" y="1505614"/>
              <a:ext cx="2252870" cy="2624242"/>
            </a:xfrm>
            <a:prstGeom prst="rect">
              <a:avLst/>
            </a:prstGeom>
            <a:solidFill>
              <a:srgbClr val="A3B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004729" y="1797650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1"/>
            <p:cNvSpPr>
              <a:spLocks noChangeArrowheads="1"/>
            </p:cNvSpPr>
            <p:nvPr/>
          </p:nvSpPr>
          <p:spPr bwMode="auto">
            <a:xfrm>
              <a:off x="3673088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4988" y="3431866"/>
              <a:ext cx="360224" cy="514606"/>
            </a:xfrm>
            <a:prstGeom prst="rect">
              <a:avLst/>
            </a:prstGeom>
          </p:spPr>
        </p:pic>
      </p:grpSp>
      <p:grpSp>
        <p:nvGrpSpPr>
          <p:cNvPr id="72" name="组合 71"/>
          <p:cNvGrpSpPr/>
          <p:nvPr/>
        </p:nvGrpSpPr>
        <p:grpSpPr>
          <a:xfrm>
            <a:off x="6051006" y="1465858"/>
            <a:ext cx="2252870" cy="2624242"/>
            <a:chOff x="6051006" y="1505614"/>
            <a:chExt cx="2252870" cy="2624242"/>
          </a:xfrm>
        </p:grpSpPr>
        <p:sp>
          <p:nvSpPr>
            <p:cNvPr id="65" name="矩形 64"/>
            <p:cNvSpPr/>
            <p:nvPr/>
          </p:nvSpPr>
          <p:spPr>
            <a:xfrm>
              <a:off x="6051006" y="1505614"/>
              <a:ext cx="2252870" cy="2624242"/>
            </a:xfrm>
            <a:prstGeom prst="rect">
              <a:avLst/>
            </a:prstGeom>
            <a:solidFill>
              <a:srgbClr val="2B8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557070" y="1797650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1"/>
            <p:cNvSpPr>
              <a:spLocks noChangeArrowheads="1"/>
            </p:cNvSpPr>
            <p:nvPr/>
          </p:nvSpPr>
          <p:spPr bwMode="auto">
            <a:xfrm>
              <a:off x="6225429" y="2232819"/>
              <a:ext cx="19040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</a:t>
              </a:r>
              <a:endParaRPr lang="zh-CN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318" y="3520403"/>
              <a:ext cx="488245" cy="33212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1756975" y="1144172"/>
            <a:ext cx="621338" cy="621338"/>
            <a:chOff x="1661309" y="1098045"/>
            <a:chExt cx="621338" cy="621338"/>
          </a:xfrm>
        </p:grpSpPr>
        <p:sp>
          <p:nvSpPr>
            <p:cNvPr id="39" name="椭圆 3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314432" y="1144172"/>
            <a:ext cx="621338" cy="621338"/>
            <a:chOff x="1661309" y="1098045"/>
            <a:chExt cx="621338" cy="621338"/>
          </a:xfrm>
        </p:grpSpPr>
        <p:sp>
          <p:nvSpPr>
            <p:cNvPr id="61" name="椭圆 60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A3B7A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A3B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A3B7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866773" y="1144172"/>
            <a:ext cx="621338" cy="621338"/>
            <a:chOff x="1661309" y="1098045"/>
            <a:chExt cx="621338" cy="621338"/>
          </a:xfrm>
        </p:grpSpPr>
        <p:sp>
          <p:nvSpPr>
            <p:cNvPr id="67" name="椭圆 6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19757" y="1818417"/>
            <a:ext cx="1852044" cy="2564212"/>
            <a:chOff x="1119757" y="1818417"/>
            <a:chExt cx="1852044" cy="256421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380" y="1818417"/>
              <a:ext cx="1585951" cy="13699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2B8088"/>
              </a:solidFill>
            </a:ln>
          </p:spPr>
        </p:pic>
        <p:grpSp>
          <p:nvGrpSpPr>
            <p:cNvPr id="41" name="组合 40"/>
            <p:cNvGrpSpPr/>
            <p:nvPr/>
          </p:nvGrpSpPr>
          <p:grpSpPr>
            <a:xfrm>
              <a:off x="1119757" y="3267456"/>
              <a:ext cx="1852044" cy="1115173"/>
              <a:chOff x="923556" y="1931279"/>
              <a:chExt cx="1852044" cy="1115173"/>
            </a:xfrm>
          </p:grpSpPr>
          <p:sp>
            <p:nvSpPr>
              <p:cNvPr id="42" name="矩形 91"/>
              <p:cNvSpPr>
                <a:spLocks noChangeArrowheads="1"/>
              </p:cNvSpPr>
              <p:nvPr/>
            </p:nvSpPr>
            <p:spPr bwMode="auto">
              <a:xfrm>
                <a:off x="923556" y="2261622"/>
                <a:ext cx="185204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220782" y="1931279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6293935" y="1816892"/>
            <a:ext cx="1846214" cy="2591195"/>
            <a:chOff x="6293935" y="1816892"/>
            <a:chExt cx="1846214" cy="2591195"/>
          </a:xfrm>
        </p:grpSpPr>
        <p:grpSp>
          <p:nvGrpSpPr>
            <p:cNvPr id="48" name="组合 47"/>
            <p:cNvGrpSpPr/>
            <p:nvPr/>
          </p:nvGrpSpPr>
          <p:grpSpPr>
            <a:xfrm>
              <a:off x="6375316" y="1816892"/>
              <a:ext cx="1627576" cy="1403958"/>
              <a:chOff x="5879147" y="780734"/>
              <a:chExt cx="1380496" cy="1190824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5879147" y="780734"/>
                <a:ext cx="1380496" cy="11814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2B80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50" name="图片 4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72" b="18921"/>
              <a:stretch>
                <a:fillRect/>
              </a:stretch>
            </p:blipFill>
            <p:spPr>
              <a:xfrm>
                <a:off x="6198636" y="807628"/>
                <a:ext cx="827195" cy="116393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6" name="组合 75"/>
            <p:cNvGrpSpPr/>
            <p:nvPr/>
          </p:nvGrpSpPr>
          <p:grpSpPr>
            <a:xfrm>
              <a:off x="6293935" y="3271079"/>
              <a:ext cx="1846214" cy="1137008"/>
              <a:chOff x="923555" y="1909444"/>
              <a:chExt cx="1846214" cy="1137008"/>
            </a:xfrm>
          </p:grpSpPr>
          <p:sp>
            <p:nvSpPr>
              <p:cNvPr id="77" name="矩形 91"/>
              <p:cNvSpPr>
                <a:spLocks noChangeArrowheads="1"/>
              </p:cNvSpPr>
              <p:nvPr/>
            </p:nvSpPr>
            <p:spPr bwMode="auto">
              <a:xfrm>
                <a:off x="923555" y="2261622"/>
                <a:ext cx="1846214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1198352" y="190944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699262" y="1824441"/>
            <a:ext cx="1981600" cy="2571601"/>
            <a:chOff x="3699262" y="1824441"/>
            <a:chExt cx="1981600" cy="2571601"/>
          </a:xfrm>
        </p:grpSpPr>
        <p:grpSp>
          <p:nvGrpSpPr>
            <p:cNvPr id="44" name="组合 43"/>
            <p:cNvGrpSpPr/>
            <p:nvPr/>
          </p:nvGrpSpPr>
          <p:grpSpPr>
            <a:xfrm>
              <a:off x="3773758" y="1824441"/>
              <a:ext cx="1674048" cy="1409097"/>
              <a:chOff x="4679949" y="3802158"/>
              <a:chExt cx="1391638" cy="117138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679949" y="3802158"/>
                <a:ext cx="1391638" cy="11713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A3B7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95348" y="3862451"/>
                <a:ext cx="1038161" cy="11049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3699262" y="3292498"/>
              <a:ext cx="1981600" cy="1103544"/>
              <a:chOff x="3713581" y="3431644"/>
              <a:chExt cx="1981600" cy="1103544"/>
            </a:xfrm>
          </p:grpSpPr>
          <p:sp>
            <p:nvSpPr>
              <p:cNvPr id="81" name="文本框 80"/>
              <p:cNvSpPr txBox="1"/>
              <p:nvPr/>
            </p:nvSpPr>
            <p:spPr>
              <a:xfrm>
                <a:off x="4125034" y="3431644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矩形 81"/>
              <p:cNvSpPr>
                <a:spLocks noChangeArrowheads="1"/>
              </p:cNvSpPr>
              <p:nvPr/>
            </p:nvSpPr>
            <p:spPr bwMode="auto">
              <a:xfrm>
                <a:off x="3713581" y="3750358"/>
                <a:ext cx="19816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PPT.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1756975" y="1144172"/>
            <a:ext cx="621338" cy="621338"/>
            <a:chOff x="1661309" y="1098045"/>
            <a:chExt cx="621338" cy="621338"/>
          </a:xfrm>
        </p:grpSpPr>
        <p:sp>
          <p:nvSpPr>
            <p:cNvPr id="84" name="椭圆 8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14432" y="1144172"/>
            <a:ext cx="621338" cy="621338"/>
            <a:chOff x="1661309" y="1098045"/>
            <a:chExt cx="621338" cy="621338"/>
          </a:xfrm>
        </p:grpSpPr>
        <p:sp>
          <p:nvSpPr>
            <p:cNvPr id="89" name="椭圆 88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A3B7A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A3B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A3B7A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866773" y="1144172"/>
            <a:ext cx="621338" cy="621338"/>
            <a:chOff x="1661309" y="1098045"/>
            <a:chExt cx="621338" cy="621338"/>
          </a:xfrm>
        </p:grpSpPr>
        <p:sp>
          <p:nvSpPr>
            <p:cNvPr id="92" name="椭圆 91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B8088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EE45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EE45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2B80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38" name="TextBox 13"/>
          <p:cNvSpPr txBox="1"/>
          <p:nvPr/>
        </p:nvSpPr>
        <p:spPr bwMode="auto">
          <a:xfrm>
            <a:off x="2346169" y="2632109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315287" y="1226335"/>
            <a:ext cx="1557910" cy="1056299"/>
            <a:chOff x="2001233" y="1126431"/>
            <a:chExt cx="1557910" cy="1056299"/>
          </a:xfrm>
        </p:grpSpPr>
        <p:sp>
          <p:nvSpPr>
            <p:cNvPr id="40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312308" y="1126431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645388" y="2023595"/>
            <a:ext cx="1420213" cy="1603839"/>
            <a:chOff x="3331334" y="1923691"/>
            <a:chExt cx="1420213" cy="1603839"/>
          </a:xfrm>
        </p:grpSpPr>
        <p:sp>
          <p:nvSpPr>
            <p:cNvPr id="52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084833" y="2526798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7954" y="2045642"/>
            <a:ext cx="1434327" cy="1559746"/>
            <a:chOff x="803900" y="1945738"/>
            <a:chExt cx="1434327" cy="1559746"/>
          </a:xfrm>
        </p:grpSpPr>
        <p:sp>
          <p:nvSpPr>
            <p:cNvPr id="55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330589" y="3361278"/>
            <a:ext cx="1596491" cy="1056299"/>
            <a:chOff x="1986536" y="3268491"/>
            <a:chExt cx="1596491" cy="1056299"/>
          </a:xfrm>
        </p:grpSpPr>
        <p:sp>
          <p:nvSpPr>
            <p:cNvPr id="58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656698" y="1624154"/>
            <a:ext cx="2257829" cy="883832"/>
            <a:chOff x="5440389" y="1411124"/>
            <a:chExt cx="2257829" cy="883832"/>
          </a:xfrm>
        </p:grpSpPr>
        <p:sp>
          <p:nvSpPr>
            <p:cNvPr id="61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449010" y="141112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665319" y="2656872"/>
            <a:ext cx="2381892" cy="1112705"/>
            <a:chOff x="5449010" y="2469969"/>
            <a:chExt cx="2381892" cy="1112705"/>
          </a:xfrm>
        </p:grpSpPr>
        <p:sp>
          <p:nvSpPr>
            <p:cNvPr id="64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 bwMode="auto">
          <a:xfrm>
            <a:off x="4535156" y="1400975"/>
            <a:ext cx="4427187" cy="2371311"/>
            <a:chOff x="3779838" y="1487488"/>
            <a:chExt cx="4644981" cy="2371311"/>
          </a:xfrm>
          <a:solidFill>
            <a:srgbClr val="55365F"/>
          </a:solidFill>
        </p:grpSpPr>
        <p:grpSp>
          <p:nvGrpSpPr>
            <p:cNvPr id="29" name="组合 37"/>
            <p:cNvGrpSpPr/>
            <p:nvPr/>
          </p:nvGrpSpPr>
          <p:grpSpPr bwMode="auto">
            <a:xfrm>
              <a:off x="3779838" y="1487488"/>
              <a:ext cx="4644981" cy="1147762"/>
              <a:chOff x="3779912" y="1487410"/>
              <a:chExt cx="4645479" cy="1147810"/>
            </a:xfrm>
            <a:grpFill/>
          </p:grpSpPr>
          <p:sp>
            <p:nvSpPr>
              <p:cNvPr id="48" name="Freeform 6"/>
              <p:cNvSpPr/>
              <p:nvPr/>
            </p:nvSpPr>
            <p:spPr bwMode="auto">
              <a:xfrm>
                <a:off x="3779912" y="1487410"/>
                <a:ext cx="4645479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8088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solidFill>
                <a:srgbClr val="2B80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solidFill>
                <a:srgbClr val="2B80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35"/>
            <p:cNvGrpSpPr/>
            <p:nvPr/>
          </p:nvGrpSpPr>
          <p:grpSpPr bwMode="auto">
            <a:xfrm>
              <a:off x="3779838" y="2070100"/>
              <a:ext cx="4644981" cy="925513"/>
              <a:chOff x="3779912" y="2069881"/>
              <a:chExt cx="4645479" cy="925101"/>
            </a:xfrm>
            <a:grpFill/>
          </p:grpSpPr>
          <p:sp>
            <p:nvSpPr>
              <p:cNvPr id="44" name="Freeform 7"/>
              <p:cNvSpPr/>
              <p:nvPr/>
            </p:nvSpPr>
            <p:spPr bwMode="auto">
              <a:xfrm>
                <a:off x="3779912" y="2069881"/>
                <a:ext cx="4645479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B7A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6"/>
            <p:cNvGrpSpPr/>
            <p:nvPr/>
          </p:nvGrpSpPr>
          <p:grpSpPr bwMode="auto">
            <a:xfrm>
              <a:off x="3779838" y="2652713"/>
              <a:ext cx="4644981" cy="719137"/>
              <a:chOff x="3779912" y="2652352"/>
              <a:chExt cx="4645479" cy="719523"/>
            </a:xfrm>
            <a:grpFill/>
          </p:grpSpPr>
          <p:sp>
            <p:nvSpPr>
              <p:cNvPr id="37" name="Freeform 8"/>
              <p:cNvSpPr/>
              <p:nvPr/>
            </p:nvSpPr>
            <p:spPr bwMode="auto">
              <a:xfrm>
                <a:off x="3779912" y="2652352"/>
                <a:ext cx="4645479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B7A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1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  <a:grpFill/>
            </p:grpSpPr>
            <p:sp>
              <p:nvSpPr>
                <p:cNvPr id="42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2" name="组合 38"/>
            <p:cNvGrpSpPr/>
            <p:nvPr/>
          </p:nvGrpSpPr>
          <p:grpSpPr bwMode="auto">
            <a:xfrm>
              <a:off x="3779838" y="3241261"/>
              <a:ext cx="4644981" cy="617538"/>
              <a:chOff x="3779912" y="3242028"/>
              <a:chExt cx="4645479" cy="616734"/>
            </a:xfrm>
            <a:grpFill/>
          </p:grpSpPr>
          <p:grpSp>
            <p:nvGrpSpPr>
              <p:cNvPr id="33" name="组合 32"/>
              <p:cNvGrpSpPr/>
              <p:nvPr/>
            </p:nvGrpSpPr>
            <p:grpSpPr bwMode="auto">
              <a:xfrm>
                <a:off x="3779912" y="3242028"/>
                <a:ext cx="4645479" cy="616734"/>
                <a:chOff x="3779912" y="3242028"/>
                <a:chExt cx="4645479" cy="616734"/>
              </a:xfrm>
              <a:grpFill/>
            </p:grpSpPr>
            <p:sp>
              <p:nvSpPr>
                <p:cNvPr id="35" name="Freeform 9"/>
                <p:cNvSpPr/>
                <p:nvPr/>
              </p:nvSpPr>
              <p:spPr bwMode="auto">
                <a:xfrm>
                  <a:off x="3779912" y="3242028"/>
                  <a:ext cx="4645479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3B7A4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4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556312" y="1713408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18"/>
          <p:cNvSpPr>
            <a:spLocks noChangeArrowheads="1"/>
          </p:cNvSpPr>
          <p:nvPr/>
        </p:nvSpPr>
        <p:spPr bwMode="auto">
          <a:xfrm>
            <a:off x="556312" y="2769681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85496" y="1283040"/>
            <a:ext cx="2209582" cy="379608"/>
            <a:chOff x="504108" y="1349384"/>
            <a:chExt cx="2209582" cy="379608"/>
          </a:xfrm>
        </p:grpSpPr>
        <p:sp>
          <p:nvSpPr>
            <p:cNvPr id="69" name="文本框 68"/>
            <p:cNvSpPr txBox="1"/>
            <p:nvPr/>
          </p:nvSpPr>
          <p:spPr>
            <a:xfrm>
              <a:off x="504108" y="134938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633782" y="1371971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843499" y="1044086"/>
            <a:ext cx="3768696" cy="3305194"/>
            <a:chOff x="5101935" y="1054750"/>
            <a:chExt cx="3768696" cy="3305194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1935" y="1054750"/>
              <a:ext cx="1519872" cy="1009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87" b="3323"/>
            <a:stretch>
              <a:fillRect/>
            </a:stretch>
          </p:blipFill>
          <p:spPr bwMode="auto">
            <a:xfrm>
              <a:off x="5101937" y="2120568"/>
              <a:ext cx="1517928" cy="223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953" y="1054816"/>
              <a:ext cx="2203678" cy="3305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766921" y="1310615"/>
            <a:ext cx="3706553" cy="2502304"/>
            <a:chOff x="735076" y="1302436"/>
            <a:chExt cx="3706553" cy="2502304"/>
          </a:xfrm>
        </p:grpSpPr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735076" y="1732804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18"/>
            <p:cNvSpPr>
              <a:spLocks noChangeArrowheads="1"/>
            </p:cNvSpPr>
            <p:nvPr/>
          </p:nvSpPr>
          <p:spPr bwMode="auto">
            <a:xfrm>
              <a:off x="735076" y="278907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764260" y="1302436"/>
              <a:ext cx="2209582" cy="379608"/>
              <a:chOff x="504108" y="1349384"/>
              <a:chExt cx="2209582" cy="379608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04108" y="134938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二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aphicFrame>
        <p:nvGraphicFramePr>
          <p:cNvPr id="20" name="图表 19"/>
          <p:cNvGraphicFramePr/>
          <p:nvPr/>
        </p:nvGraphicFramePr>
        <p:xfrm>
          <a:off x="1871636" y="988072"/>
          <a:ext cx="5559755" cy="37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/>
              <a:t>三</a:t>
            </a:r>
            <a:r>
              <a:rPr lang="zh-CN" altLang="en-US" sz="3600" spc="190" dirty="0" smtClean="0"/>
              <a:t>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529543" y="3700640"/>
            <a:ext cx="1295896" cy="794903"/>
            <a:chOff x="1853685" y="3431551"/>
            <a:chExt cx="1295896" cy="794903"/>
          </a:xfrm>
        </p:grpSpPr>
        <p:sp>
          <p:nvSpPr>
            <p:cNvPr id="34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TextBox 282"/>
            <p:cNvSpPr txBox="1"/>
            <p:nvPr/>
          </p:nvSpPr>
          <p:spPr bwMode="auto">
            <a:xfrm>
              <a:off x="2299372" y="3431551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689525" y="2945709"/>
            <a:ext cx="1294551" cy="1549834"/>
            <a:chOff x="3013667" y="2676620"/>
            <a:chExt cx="1294551" cy="1549834"/>
          </a:xfrm>
        </p:grpSpPr>
        <p:sp>
          <p:nvSpPr>
            <p:cNvPr id="44" name="TextBox 289"/>
            <p:cNvSpPr txBox="1"/>
            <p:nvPr/>
          </p:nvSpPr>
          <p:spPr bwMode="auto">
            <a:xfrm>
              <a:off x="3409353" y="2676620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49508" y="2122148"/>
            <a:ext cx="1294551" cy="2373395"/>
            <a:chOff x="4173650" y="1853059"/>
            <a:chExt cx="1294551" cy="2373395"/>
          </a:xfrm>
        </p:grpSpPr>
        <p:sp>
          <p:nvSpPr>
            <p:cNvPr id="49" name="TextBox 290"/>
            <p:cNvSpPr txBox="1"/>
            <p:nvPr/>
          </p:nvSpPr>
          <p:spPr bwMode="auto">
            <a:xfrm>
              <a:off x="4611344" y="185305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070046" y="1053672"/>
            <a:ext cx="1294551" cy="3433797"/>
            <a:chOff x="5394188" y="784583"/>
            <a:chExt cx="1294551" cy="3433797"/>
          </a:xfrm>
        </p:grpSpPr>
        <p:sp>
          <p:nvSpPr>
            <p:cNvPr id="53" name="TextBox 291"/>
            <p:cNvSpPr txBox="1"/>
            <p:nvPr/>
          </p:nvSpPr>
          <p:spPr bwMode="auto">
            <a:xfrm>
              <a:off x="5723270" y="784583"/>
              <a:ext cx="6319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90585" y="2424928"/>
            <a:ext cx="1295896" cy="2062541"/>
            <a:chOff x="6614727" y="2155839"/>
            <a:chExt cx="1295896" cy="2062541"/>
          </a:xfrm>
        </p:grpSpPr>
        <p:sp>
          <p:nvSpPr>
            <p:cNvPr id="73" name="TextBox 292"/>
            <p:cNvSpPr txBox="1"/>
            <p:nvPr/>
          </p:nvSpPr>
          <p:spPr bwMode="auto">
            <a:xfrm>
              <a:off x="7044347" y="2155839"/>
              <a:ext cx="48282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b="1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5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846116" y="1293976"/>
            <a:ext cx="2812538" cy="911019"/>
            <a:chOff x="5440389" y="1411124"/>
            <a:chExt cx="2812538" cy="911019"/>
          </a:xfrm>
        </p:grpSpPr>
        <p:sp>
          <p:nvSpPr>
            <p:cNvPr id="77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81253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449010" y="141112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54736" y="2326694"/>
            <a:ext cx="2826873" cy="1112705"/>
            <a:chOff x="5449009" y="2469969"/>
            <a:chExt cx="2826873" cy="1112705"/>
          </a:xfrm>
        </p:grpSpPr>
        <p:sp>
          <p:nvSpPr>
            <p:cNvPr id="80" name="矩形 91"/>
            <p:cNvSpPr>
              <a:spLocks noChangeArrowheads="1"/>
            </p:cNvSpPr>
            <p:nvPr/>
          </p:nvSpPr>
          <p:spPr bwMode="auto">
            <a:xfrm>
              <a:off x="5449009" y="2797844"/>
              <a:ext cx="2826873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1491295" y="2690929"/>
            <a:ext cx="6350000" cy="30162"/>
          </a:xfrm>
          <a:prstGeom prst="rect">
            <a:avLst/>
          </a:prstGeom>
          <a:solidFill>
            <a:srgbClr val="2B8088"/>
          </a:solidFill>
          <a:ln w="9525">
            <a:solidFill>
              <a:srgbClr val="2B8088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endParaRPr lang="zh-CN" altLang="en-US" sz="1350">
              <a:solidFill>
                <a:srgbClr val="000000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 bwMode="auto">
          <a:xfrm>
            <a:off x="2221545" y="2614729"/>
            <a:ext cx="182562" cy="190500"/>
            <a:chOff x="2239963" y="2622550"/>
            <a:chExt cx="182562" cy="190500"/>
          </a:xfrm>
        </p:grpSpPr>
        <p:sp>
          <p:nvSpPr>
            <p:cNvPr id="40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42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707320" y="2608379"/>
            <a:ext cx="190500" cy="182562"/>
            <a:chOff x="2725738" y="2616200"/>
            <a:chExt cx="190500" cy="182563"/>
          </a:xfrm>
        </p:grpSpPr>
        <p:sp>
          <p:nvSpPr>
            <p:cNvPr id="44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45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3720145" y="2608379"/>
            <a:ext cx="188912" cy="182562"/>
            <a:chOff x="3738563" y="2616200"/>
            <a:chExt cx="188912" cy="182563"/>
          </a:xfrm>
        </p:grpSpPr>
        <p:sp>
          <p:nvSpPr>
            <p:cNvPr id="47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48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4677407" y="2608379"/>
            <a:ext cx="190500" cy="182562"/>
            <a:chOff x="4695825" y="2616200"/>
            <a:chExt cx="190500" cy="182563"/>
          </a:xfrm>
        </p:grpSpPr>
        <p:sp>
          <p:nvSpPr>
            <p:cNvPr id="50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1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5902957" y="2614729"/>
            <a:ext cx="188913" cy="190500"/>
            <a:chOff x="5921375" y="2622550"/>
            <a:chExt cx="188912" cy="190500"/>
          </a:xfrm>
        </p:grpSpPr>
        <p:sp>
          <p:nvSpPr>
            <p:cNvPr id="53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54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6655432" y="2608379"/>
            <a:ext cx="190500" cy="182562"/>
            <a:chOff x="6673850" y="2616200"/>
            <a:chExt cx="190500" cy="182563"/>
          </a:xfrm>
        </p:grpSpPr>
        <p:sp>
          <p:nvSpPr>
            <p:cNvPr id="56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rgbClr val="2B80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rgbClr val="F4F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58" name="Freeform 279"/>
          <p:cNvSpPr/>
          <p:nvPr/>
        </p:nvSpPr>
        <p:spPr bwMode="auto">
          <a:xfrm>
            <a:off x="2312032" y="1978555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59" name="Freeform 280"/>
          <p:cNvSpPr/>
          <p:nvPr/>
        </p:nvSpPr>
        <p:spPr bwMode="auto">
          <a:xfrm>
            <a:off x="2791457" y="2783004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0" name="Freeform 281"/>
          <p:cNvSpPr/>
          <p:nvPr/>
        </p:nvSpPr>
        <p:spPr bwMode="auto">
          <a:xfrm>
            <a:off x="4761545" y="2783004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1" name="Freeform 282"/>
          <p:cNvSpPr/>
          <p:nvPr/>
        </p:nvSpPr>
        <p:spPr bwMode="auto">
          <a:xfrm>
            <a:off x="6753857" y="2783004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  <a:effectLst/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Freeform 283"/>
          <p:cNvSpPr/>
          <p:nvPr/>
        </p:nvSpPr>
        <p:spPr bwMode="auto">
          <a:xfrm>
            <a:off x="5985507" y="1978555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3" name="Freeform 284"/>
          <p:cNvSpPr/>
          <p:nvPr/>
        </p:nvSpPr>
        <p:spPr bwMode="auto">
          <a:xfrm>
            <a:off x="3818570" y="1978555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F4F0D6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 bwMode="auto">
          <a:xfrm>
            <a:off x="5971220" y="1314566"/>
            <a:ext cx="668337" cy="669925"/>
            <a:chOff x="5989638" y="1322387"/>
            <a:chExt cx="668337" cy="669925"/>
          </a:xfrm>
        </p:grpSpPr>
        <p:sp>
          <p:nvSpPr>
            <p:cNvPr id="65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2304095" y="1314566"/>
            <a:ext cx="661987" cy="669925"/>
            <a:chOff x="2322513" y="1322387"/>
            <a:chExt cx="661987" cy="669925"/>
          </a:xfrm>
        </p:grpSpPr>
        <p:sp>
          <p:nvSpPr>
            <p:cNvPr id="68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 bwMode="auto">
          <a:xfrm>
            <a:off x="3826507" y="1314566"/>
            <a:ext cx="660400" cy="669925"/>
            <a:chOff x="3844925" y="1322387"/>
            <a:chExt cx="660400" cy="669925"/>
          </a:xfrm>
        </p:grpSpPr>
        <p:sp>
          <p:nvSpPr>
            <p:cNvPr id="72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4647245" y="3443404"/>
            <a:ext cx="661987" cy="661987"/>
            <a:chOff x="4665663" y="3451225"/>
            <a:chExt cx="661987" cy="661988"/>
          </a:xfrm>
        </p:grpSpPr>
        <p:sp>
          <p:nvSpPr>
            <p:cNvPr id="76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 bwMode="auto">
          <a:xfrm>
            <a:off x="2807332" y="3443404"/>
            <a:ext cx="668338" cy="661987"/>
            <a:chOff x="2825750" y="3451225"/>
            <a:chExt cx="668337" cy="661988"/>
          </a:xfrm>
        </p:grpSpPr>
        <p:sp>
          <p:nvSpPr>
            <p:cNvPr id="79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631620" y="3443404"/>
            <a:ext cx="669925" cy="661987"/>
            <a:chOff x="6650038" y="3451225"/>
            <a:chExt cx="669925" cy="661988"/>
          </a:xfrm>
        </p:grpSpPr>
        <p:sp>
          <p:nvSpPr>
            <p:cNvPr id="85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noFill/>
            <a:ln w="9525">
              <a:solidFill>
                <a:srgbClr val="F4F0D6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992820" y="1703504"/>
            <a:ext cx="1381125" cy="674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457957" y="3356091"/>
            <a:ext cx="1381125" cy="6746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971095" y="2984616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966582" y="2984616"/>
            <a:ext cx="1381125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79232" y="1713029"/>
            <a:ext cx="1231900" cy="4794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432932" y="1697154"/>
            <a:ext cx="1231900" cy="481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defTabSz="685800">
              <a:lnSpc>
                <a:spcPct val="120000"/>
              </a:lnSpc>
              <a:buClr>
                <a:srgbClr val="0070C0"/>
              </a:buClr>
              <a:defRPr/>
            </a:pP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92435" y="2645492"/>
            <a:ext cx="1566276" cy="2307310"/>
            <a:chOff x="7197769" y="2439399"/>
            <a:chExt cx="1566276" cy="230731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81532" y="4612985"/>
              <a:ext cx="798750" cy="67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769" y="2439399"/>
              <a:ext cx="1566276" cy="230731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783" y="2369867"/>
            <a:ext cx="652500" cy="55125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573193" y="3596525"/>
            <a:ext cx="6046049" cy="646331"/>
            <a:chOff x="573193" y="3596525"/>
            <a:chExt cx="6046049" cy="646331"/>
          </a:xfrm>
        </p:grpSpPr>
        <p:sp>
          <p:nvSpPr>
            <p:cNvPr id="7" name="文本框 6"/>
            <p:cNvSpPr txBox="1"/>
            <p:nvPr/>
          </p:nvSpPr>
          <p:spPr>
            <a:xfrm>
              <a:off x="573193" y="3596525"/>
              <a:ext cx="2201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algn="dist" defTabSz="685800"/>
              <a:r>
                <a:rPr lang="zh-CN" altLang="en-US" sz="3600" dirty="0"/>
                <a:t>设计理念</a:t>
              </a:r>
              <a:endParaRPr lang="zh-CN" altLang="en-US" sz="36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92191" y="3658081"/>
              <a:ext cx="39270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1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algn="just" defTabSz="685800"/>
              <a:r>
                <a:rPr lang="en-US" altLang="zh-CN" sz="3200" dirty="0"/>
                <a:t> Design Concept</a:t>
              </a:r>
              <a:endParaRPr lang="zh-CN" altLang="en-US" sz="3200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26013" y="519193"/>
            <a:ext cx="6893170" cy="2880386"/>
            <a:chOff x="626013" y="519193"/>
            <a:chExt cx="6893170" cy="2880386"/>
          </a:xfrm>
        </p:grpSpPr>
        <p:sp>
          <p:nvSpPr>
            <p:cNvPr id="6" name="圆角矩形 5"/>
            <p:cNvSpPr/>
            <p:nvPr/>
          </p:nvSpPr>
          <p:spPr>
            <a:xfrm>
              <a:off x="626013" y="519193"/>
              <a:ext cx="6893170" cy="2880386"/>
            </a:xfrm>
            <a:prstGeom prst="roundRect">
              <a:avLst>
                <a:gd name="adj" fmla="val 2269"/>
              </a:avLst>
            </a:prstGeom>
            <a:solidFill>
              <a:srgbClr val="F0E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158753" y="1131741"/>
              <a:ext cx="5851846" cy="1499951"/>
              <a:chOff x="1158753" y="1131741"/>
              <a:chExt cx="5851846" cy="1499951"/>
            </a:xfrm>
          </p:grpSpPr>
          <p:sp>
            <p:nvSpPr>
              <p:cNvPr id="12" name="文本框 4"/>
              <p:cNvSpPr txBox="1">
                <a:spLocks noChangeArrowheads="1"/>
              </p:cNvSpPr>
              <p:nvPr/>
            </p:nvSpPr>
            <p:spPr bwMode="auto">
              <a:xfrm>
                <a:off x="1158753" y="1131741"/>
                <a:ext cx="5851846" cy="669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适用于各行业年中总结及</a:t>
                </a: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相关类别演示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，扁平卡通风格，主要色调以深绿色为主，封面用了卡通商务人士、红色箭头和用钱叠起来的上升图表来表达</a:t>
                </a:r>
                <a:r>
                  <a:rPr lang="en-US" altLang="zh-CN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主题，内页延续封面板式颜色，使整个</a:t>
                </a:r>
                <a:r>
                  <a:rPr lang="en-US" altLang="zh-CN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kern="1100" spc="11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统一一致。</a:t>
                </a:r>
                <a:endParaRPr lang="en-US" altLang="zh-CN" sz="1100" spc="110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58753" y="1962278"/>
                <a:ext cx="5851846" cy="669414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  </a:r>
                <a:r>
                  <a:rPr lang="en-US" altLang="zh-CN" sz="1100" kern="1100" spc="11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!</a:t>
                </a:r>
                <a:endParaRPr lang="en-US" altLang="zh-CN" sz="1100" kern="1100" spc="11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764918" y="1054750"/>
            <a:ext cx="3807082" cy="332927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组合 38"/>
          <p:cNvGrpSpPr/>
          <p:nvPr/>
        </p:nvGrpSpPr>
        <p:grpSpPr>
          <a:xfrm>
            <a:off x="4854693" y="1323722"/>
            <a:ext cx="3706553" cy="2502304"/>
            <a:chOff x="735076" y="1302436"/>
            <a:chExt cx="3706553" cy="2502304"/>
          </a:xfrm>
        </p:grpSpPr>
        <p:sp>
          <p:nvSpPr>
            <p:cNvPr id="40" name="Text Box 11"/>
            <p:cNvSpPr txBox="1">
              <a:spLocks noChangeArrowheads="1"/>
            </p:cNvSpPr>
            <p:nvPr/>
          </p:nvSpPr>
          <p:spPr bwMode="auto">
            <a:xfrm>
              <a:off x="735076" y="1732804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18"/>
            <p:cNvSpPr>
              <a:spLocks noChangeArrowheads="1"/>
            </p:cNvSpPr>
            <p:nvPr/>
          </p:nvSpPr>
          <p:spPr bwMode="auto">
            <a:xfrm>
              <a:off x="735076" y="2789077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64260" y="1302436"/>
              <a:ext cx="2209582" cy="379608"/>
              <a:chOff x="504108" y="1349384"/>
              <a:chExt cx="2209582" cy="379608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504108" y="1349384"/>
                <a:ext cx="1240744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 bwMode="auto">
          <a:xfrm>
            <a:off x="4484345" y="1678200"/>
            <a:ext cx="306815" cy="2568249"/>
            <a:chOff x="4418088" y="1865613"/>
            <a:chExt cx="305489" cy="2568708"/>
          </a:xfrm>
          <a:effectLst/>
        </p:grpSpPr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4418088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498677" y="1682654"/>
            <a:ext cx="2968625" cy="268287"/>
            <a:chOff x="1431864" y="1885640"/>
            <a:chExt cx="2969063" cy="269023"/>
          </a:xfrm>
          <a:effectLst/>
        </p:grpSpPr>
        <p:sp>
          <p:nvSpPr>
            <p:cNvPr id="18" name="矩形 17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1874914" y="2082704"/>
            <a:ext cx="2592388" cy="269875"/>
            <a:chOff x="1807558" y="2286131"/>
            <a:chExt cx="2593369" cy="269023"/>
          </a:xfrm>
          <a:effectLst/>
        </p:grpSpPr>
        <p:sp>
          <p:nvSpPr>
            <p:cNvPr id="21" name="矩形 20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2946477" y="2455766"/>
            <a:ext cx="1520825" cy="269875"/>
            <a:chOff x="2879824" y="2659754"/>
            <a:chExt cx="1521102" cy="269023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073352" y="2839941"/>
            <a:ext cx="2393950" cy="268288"/>
            <a:chOff x="2006846" y="3043125"/>
            <a:chExt cx="2394079" cy="269023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1303414" y="3222529"/>
            <a:ext cx="3163888" cy="269875"/>
            <a:chOff x="1237344" y="3426494"/>
            <a:chExt cx="3163583" cy="269023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1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230639" y="3606704"/>
            <a:ext cx="1236663" cy="268287"/>
            <a:chOff x="3164281" y="3809865"/>
            <a:chExt cx="1236645" cy="269023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2449589" y="3989291"/>
            <a:ext cx="2017713" cy="269875"/>
            <a:chOff x="2382284" y="4193232"/>
            <a:chExt cx="2018642" cy="269023"/>
          </a:xfrm>
          <a:effectLst/>
        </p:grpSpPr>
        <p:sp>
          <p:nvSpPr>
            <p:cNvPr id="36" name="矩形 35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A3B7A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4813377" y="3989291"/>
            <a:ext cx="2874962" cy="269875"/>
            <a:chOff x="4746039" y="4193232"/>
            <a:chExt cx="2876195" cy="269023"/>
          </a:xfrm>
          <a:effectLst/>
        </p:grpSpPr>
        <p:sp>
          <p:nvSpPr>
            <p:cNvPr id="39" name="矩形 38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4813377" y="3606704"/>
            <a:ext cx="1235075" cy="268287"/>
            <a:chOff x="4746040" y="3809865"/>
            <a:chExt cx="1235262" cy="269023"/>
          </a:xfrm>
          <a:effectLst/>
        </p:grpSpPr>
        <p:sp>
          <p:nvSpPr>
            <p:cNvPr id="42" name="矩形 41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3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4813377" y="3222529"/>
            <a:ext cx="3162300" cy="269875"/>
            <a:chOff x="4746040" y="3426494"/>
            <a:chExt cx="3163582" cy="269023"/>
          </a:xfrm>
          <a:effectLst/>
        </p:grpSpPr>
        <p:sp>
          <p:nvSpPr>
            <p:cNvPr id="45" name="矩形 44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4813377" y="2839941"/>
            <a:ext cx="2028825" cy="268288"/>
            <a:chOff x="4746041" y="3043125"/>
            <a:chExt cx="2029268" cy="269023"/>
          </a:xfrm>
          <a:effectLst/>
        </p:grpSpPr>
        <p:sp>
          <p:nvSpPr>
            <p:cNvPr id="48" name="矩形 47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9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4813377" y="2455766"/>
            <a:ext cx="993775" cy="269875"/>
            <a:chOff x="4746041" y="2659754"/>
            <a:chExt cx="994649" cy="269023"/>
          </a:xfrm>
          <a:effectLst/>
        </p:grpSpPr>
        <p:sp>
          <p:nvSpPr>
            <p:cNvPr id="51" name="矩形 50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2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4813377" y="2082704"/>
            <a:ext cx="1836737" cy="269875"/>
            <a:chOff x="4746041" y="2286131"/>
            <a:chExt cx="1836744" cy="269023"/>
          </a:xfrm>
          <a:effectLst/>
        </p:grpSpPr>
        <p:sp>
          <p:nvSpPr>
            <p:cNvPr id="54" name="矩形 53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5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4813377" y="1682654"/>
            <a:ext cx="1385887" cy="268287"/>
            <a:chOff x="4746040" y="1885640"/>
            <a:chExt cx="1387146" cy="269023"/>
          </a:xfrm>
          <a:effectLst/>
        </p:grpSpPr>
        <p:sp>
          <p:nvSpPr>
            <p:cNvPr id="57" name="矩形 56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rgbClr val="2B808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8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1222452" y="1198740"/>
            <a:ext cx="3244850" cy="311656"/>
            <a:chOff x="1156290" y="1361026"/>
            <a:chExt cx="3244730" cy="312531"/>
          </a:xfrm>
          <a:effectLst/>
        </p:grpSpPr>
        <p:cxnSp>
          <p:nvCxnSpPr>
            <p:cNvPr id="60" name="直接连接符 59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4822902" y="1198740"/>
            <a:ext cx="3275966" cy="311656"/>
            <a:chOff x="4756574" y="1361026"/>
            <a:chExt cx="3274938" cy="312531"/>
          </a:xfrm>
          <a:effectLst/>
        </p:grpSpPr>
        <p:cxnSp>
          <p:nvCxnSpPr>
            <p:cNvPr id="80" name="直接连接符 79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893239" y="2771477"/>
            <a:ext cx="5424999" cy="173777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893239" y="2577178"/>
            <a:ext cx="5424999" cy="152552"/>
          </a:xfrm>
          <a:prstGeom prst="rect">
            <a:avLst/>
          </a:prstGeom>
          <a:solidFill>
            <a:srgbClr val="A3B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 bwMode="auto">
          <a:xfrm>
            <a:off x="6179614" y="1533169"/>
            <a:ext cx="2409825" cy="2447511"/>
            <a:chOff x="5674980" y="1596526"/>
            <a:chExt cx="2410294" cy="2446964"/>
          </a:xfrm>
        </p:grpSpPr>
        <p:sp>
          <p:nvSpPr>
            <p:cNvPr id="77" name="椭圆 1"/>
            <p:cNvSpPr/>
            <p:nvPr/>
          </p:nvSpPr>
          <p:spPr>
            <a:xfrm>
              <a:off x="5674980" y="1596526"/>
              <a:ext cx="2410294" cy="1204643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srgbClr val="F4F0D6"/>
                </a:solidFill>
              </a:endParaRPr>
            </a:p>
          </p:txBody>
        </p:sp>
        <p:sp>
          <p:nvSpPr>
            <p:cNvPr id="78" name="椭圆 1"/>
            <p:cNvSpPr/>
            <p:nvPr/>
          </p:nvSpPr>
          <p:spPr>
            <a:xfrm flipV="1">
              <a:off x="5674980" y="2838846"/>
              <a:ext cx="2410294" cy="1204644"/>
            </a:xfrm>
            <a:custGeom>
              <a:avLst/>
              <a:gdLst/>
              <a:ahLst/>
              <a:cxnLst/>
              <a:rect l="l" t="t" r="r" b="b"/>
              <a:pathLst>
                <a:path w="2410294" h="1205147">
                  <a:moveTo>
                    <a:pt x="1205147" y="0"/>
                  </a:moveTo>
                  <a:cubicBezTo>
                    <a:pt x="1870731" y="0"/>
                    <a:pt x="2410294" y="539563"/>
                    <a:pt x="2410294" y="1205147"/>
                  </a:cubicBezTo>
                  <a:lnTo>
                    <a:pt x="0" y="1205147"/>
                  </a:lnTo>
                  <a:cubicBezTo>
                    <a:pt x="0" y="539563"/>
                    <a:pt x="539563" y="0"/>
                    <a:pt x="1205147" y="0"/>
                  </a:cubicBezTo>
                  <a:close/>
                </a:path>
              </a:pathLst>
            </a:custGeom>
            <a:solidFill>
              <a:srgbClr val="2B808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矩形 9"/>
            <p:cNvSpPr>
              <a:spLocks noChangeArrowheads="1"/>
            </p:cNvSpPr>
            <p:nvPr/>
          </p:nvSpPr>
          <p:spPr bwMode="auto">
            <a:xfrm>
              <a:off x="6372921" y="1738032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50"/>
            <p:cNvSpPr>
              <a:spLocks noChangeArrowheads="1"/>
            </p:cNvSpPr>
            <p:nvPr/>
          </p:nvSpPr>
          <p:spPr bwMode="auto">
            <a:xfrm>
              <a:off x="6372920" y="2944556"/>
              <a:ext cx="1031252" cy="261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sz="11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10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1" name="组合 7"/>
            <p:cNvGrpSpPr/>
            <p:nvPr/>
          </p:nvGrpSpPr>
          <p:grpSpPr bwMode="auto">
            <a:xfrm>
              <a:off x="6730578" y="2096115"/>
              <a:ext cx="275978" cy="488168"/>
              <a:chOff x="6750025" y="1785132"/>
              <a:chExt cx="252855" cy="447267"/>
            </a:xfrm>
          </p:grpSpPr>
          <p:sp>
            <p:nvSpPr>
              <p:cNvPr id="85" name="Freeform 9"/>
              <p:cNvSpPr>
                <a:spLocks noEditPoints="1"/>
              </p:cNvSpPr>
              <p:nvPr/>
            </p:nvSpPr>
            <p:spPr bwMode="auto">
              <a:xfrm>
                <a:off x="6750025" y="1859080"/>
                <a:ext cx="252855" cy="373319"/>
              </a:xfrm>
              <a:custGeom>
                <a:avLst/>
                <a:gdLst>
                  <a:gd name="T0" fmla="*/ 178891 w 294"/>
                  <a:gd name="T1" fmla="*/ 127014 h 435"/>
                  <a:gd name="T2" fmla="*/ 206412 w 294"/>
                  <a:gd name="T3" fmla="*/ 72089 h 435"/>
                  <a:gd name="T4" fmla="*/ 126428 w 294"/>
                  <a:gd name="T5" fmla="*/ 0 h 435"/>
                  <a:gd name="T6" fmla="*/ 46443 w 294"/>
                  <a:gd name="T7" fmla="*/ 72089 h 435"/>
                  <a:gd name="T8" fmla="*/ 73964 w 294"/>
                  <a:gd name="T9" fmla="*/ 127014 h 435"/>
                  <a:gd name="T10" fmla="*/ 0 w 294"/>
                  <a:gd name="T11" fmla="*/ 231715 h 435"/>
                  <a:gd name="T12" fmla="*/ 860 w 294"/>
                  <a:gd name="T13" fmla="*/ 359588 h 435"/>
                  <a:gd name="T14" fmla="*/ 22361 w 294"/>
                  <a:gd name="T15" fmla="*/ 373319 h 435"/>
                  <a:gd name="T16" fmla="*/ 230494 w 294"/>
                  <a:gd name="T17" fmla="*/ 373319 h 435"/>
                  <a:gd name="T18" fmla="*/ 251135 w 294"/>
                  <a:gd name="T19" fmla="*/ 359588 h 435"/>
                  <a:gd name="T20" fmla="*/ 252855 w 294"/>
                  <a:gd name="T21" fmla="*/ 231715 h 435"/>
                  <a:gd name="T22" fmla="*/ 178891 w 294"/>
                  <a:gd name="T23" fmla="*/ 127014 h 435"/>
                  <a:gd name="T24" fmla="*/ 148789 w 294"/>
                  <a:gd name="T25" fmla="*/ 187089 h 435"/>
                  <a:gd name="T26" fmla="*/ 143629 w 294"/>
                  <a:gd name="T27" fmla="*/ 218842 h 435"/>
                  <a:gd name="T28" fmla="*/ 138468 w 294"/>
                  <a:gd name="T29" fmla="*/ 251454 h 435"/>
                  <a:gd name="T30" fmla="*/ 126428 w 294"/>
                  <a:gd name="T31" fmla="*/ 266043 h 435"/>
                  <a:gd name="T32" fmla="*/ 114387 w 294"/>
                  <a:gd name="T33" fmla="*/ 251454 h 435"/>
                  <a:gd name="T34" fmla="*/ 109226 w 294"/>
                  <a:gd name="T35" fmla="*/ 218842 h 435"/>
                  <a:gd name="T36" fmla="*/ 104066 w 294"/>
                  <a:gd name="T37" fmla="*/ 187089 h 435"/>
                  <a:gd name="T38" fmla="*/ 105786 w 294"/>
                  <a:gd name="T39" fmla="*/ 169066 h 435"/>
                  <a:gd name="T40" fmla="*/ 116107 w 294"/>
                  <a:gd name="T41" fmla="*/ 161342 h 435"/>
                  <a:gd name="T42" fmla="*/ 136748 w 294"/>
                  <a:gd name="T43" fmla="*/ 161342 h 435"/>
                  <a:gd name="T44" fmla="*/ 147069 w 294"/>
                  <a:gd name="T45" fmla="*/ 169066 h 435"/>
                  <a:gd name="T46" fmla="*/ 148789 w 294"/>
                  <a:gd name="T47" fmla="*/ 187089 h 4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94" h="435">
                    <a:moveTo>
                      <a:pt x="208" y="148"/>
                    </a:moveTo>
                    <a:cubicBezTo>
                      <a:pt x="227" y="133"/>
                      <a:pt x="240" y="110"/>
                      <a:pt x="240" y="84"/>
                    </a:cubicBezTo>
                    <a:cubicBezTo>
                      <a:pt x="240" y="38"/>
                      <a:pt x="198" y="0"/>
                      <a:pt x="147" y="0"/>
                    </a:cubicBezTo>
                    <a:cubicBezTo>
                      <a:pt x="95" y="0"/>
                      <a:pt x="54" y="38"/>
                      <a:pt x="54" y="84"/>
                    </a:cubicBezTo>
                    <a:cubicBezTo>
                      <a:pt x="54" y="110"/>
                      <a:pt x="66" y="133"/>
                      <a:pt x="86" y="148"/>
                    </a:cubicBezTo>
                    <a:cubicBezTo>
                      <a:pt x="35" y="169"/>
                      <a:pt x="0" y="216"/>
                      <a:pt x="0" y="270"/>
                    </a:cubicBezTo>
                    <a:cubicBezTo>
                      <a:pt x="0" y="276"/>
                      <a:pt x="1" y="419"/>
                      <a:pt x="1" y="419"/>
                    </a:cubicBezTo>
                    <a:cubicBezTo>
                      <a:pt x="1" y="428"/>
                      <a:pt x="12" y="435"/>
                      <a:pt x="26" y="435"/>
                    </a:cubicBezTo>
                    <a:cubicBezTo>
                      <a:pt x="268" y="435"/>
                      <a:pt x="268" y="435"/>
                      <a:pt x="268" y="435"/>
                    </a:cubicBezTo>
                    <a:cubicBezTo>
                      <a:pt x="282" y="435"/>
                      <a:pt x="292" y="428"/>
                      <a:pt x="292" y="419"/>
                    </a:cubicBezTo>
                    <a:cubicBezTo>
                      <a:pt x="292" y="419"/>
                      <a:pt x="294" y="276"/>
                      <a:pt x="294" y="270"/>
                    </a:cubicBezTo>
                    <a:cubicBezTo>
                      <a:pt x="294" y="216"/>
                      <a:pt x="259" y="169"/>
                      <a:pt x="208" y="148"/>
                    </a:cubicBezTo>
                    <a:close/>
                    <a:moveTo>
                      <a:pt x="173" y="218"/>
                    </a:moveTo>
                    <a:cubicBezTo>
                      <a:pt x="167" y="255"/>
                      <a:pt x="167" y="255"/>
                      <a:pt x="167" y="255"/>
                    </a:cubicBezTo>
                    <a:cubicBezTo>
                      <a:pt x="161" y="293"/>
                      <a:pt x="161" y="293"/>
                      <a:pt x="161" y="293"/>
                    </a:cubicBezTo>
                    <a:cubicBezTo>
                      <a:pt x="159" y="303"/>
                      <a:pt x="153" y="310"/>
                      <a:pt x="147" y="310"/>
                    </a:cubicBezTo>
                    <a:cubicBezTo>
                      <a:pt x="141" y="310"/>
                      <a:pt x="135" y="303"/>
                      <a:pt x="133" y="293"/>
                    </a:cubicBezTo>
                    <a:cubicBezTo>
                      <a:pt x="127" y="255"/>
                      <a:pt x="127" y="255"/>
                      <a:pt x="127" y="255"/>
                    </a:cubicBezTo>
                    <a:cubicBezTo>
                      <a:pt x="121" y="218"/>
                      <a:pt x="121" y="218"/>
                      <a:pt x="121" y="218"/>
                    </a:cubicBezTo>
                    <a:cubicBezTo>
                      <a:pt x="120" y="211"/>
                      <a:pt x="121" y="203"/>
                      <a:pt x="123" y="197"/>
                    </a:cubicBezTo>
                    <a:cubicBezTo>
                      <a:pt x="126" y="191"/>
                      <a:pt x="130" y="188"/>
                      <a:pt x="135" y="188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64" y="188"/>
                      <a:pt x="168" y="191"/>
                      <a:pt x="171" y="197"/>
                    </a:cubicBezTo>
                    <a:cubicBezTo>
                      <a:pt x="173" y="203"/>
                      <a:pt x="174" y="211"/>
                      <a:pt x="173" y="218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Oval 10"/>
              <p:cNvSpPr>
                <a:spLocks noChangeArrowheads="1"/>
              </p:cNvSpPr>
              <p:nvPr/>
            </p:nvSpPr>
            <p:spPr bwMode="auto">
              <a:xfrm>
                <a:off x="6948015" y="1879356"/>
                <a:ext cx="45323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srgbClr val="F4F0D6"/>
                  </a:solidFill>
                </a:endParaRPr>
              </a:p>
            </p:txBody>
          </p:sp>
          <p:sp>
            <p:nvSpPr>
              <p:cNvPr id="89" name="Oval 11"/>
              <p:cNvSpPr>
                <a:spLocks noChangeArrowheads="1"/>
              </p:cNvSpPr>
              <p:nvPr/>
            </p:nvSpPr>
            <p:spPr bwMode="auto">
              <a:xfrm>
                <a:off x="6752410" y="1879356"/>
                <a:ext cx="46516" cy="85875"/>
              </a:xfrm>
              <a:prstGeom prst="ellipse">
                <a:avLst/>
              </a:pr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endParaRPr lang="zh-CN" altLang="en-US" sz="1350">
                  <a:solidFill>
                    <a:srgbClr val="F4F0D6"/>
                  </a:solidFill>
                </a:endParaRPr>
              </a:p>
            </p:txBody>
          </p:sp>
          <p:sp>
            <p:nvSpPr>
              <p:cNvPr id="90" name="Freeform 12"/>
              <p:cNvSpPr/>
              <p:nvPr/>
            </p:nvSpPr>
            <p:spPr bwMode="auto">
              <a:xfrm>
                <a:off x="6757181" y="1785132"/>
                <a:ext cx="232579" cy="124042"/>
              </a:xfrm>
              <a:custGeom>
                <a:avLst/>
                <a:gdLst>
                  <a:gd name="T0" fmla="*/ 0 w 271"/>
                  <a:gd name="T1" fmla="*/ 114567 h 144"/>
                  <a:gd name="T2" fmla="*/ 9440 w 271"/>
                  <a:gd name="T3" fmla="*/ 124042 h 144"/>
                  <a:gd name="T4" fmla="*/ 18881 w 271"/>
                  <a:gd name="T5" fmla="*/ 114567 h 144"/>
                  <a:gd name="T6" fmla="*/ 116719 w 271"/>
                  <a:gd name="T7" fmla="*/ 19812 h 144"/>
                  <a:gd name="T8" fmla="*/ 213698 w 271"/>
                  <a:gd name="T9" fmla="*/ 114567 h 144"/>
                  <a:gd name="T10" fmla="*/ 223139 w 271"/>
                  <a:gd name="T11" fmla="*/ 124042 h 144"/>
                  <a:gd name="T12" fmla="*/ 232579 w 271"/>
                  <a:gd name="T13" fmla="*/ 114567 h 144"/>
                  <a:gd name="T14" fmla="*/ 116719 w 271"/>
                  <a:gd name="T15" fmla="*/ 0 h 144"/>
                  <a:gd name="T16" fmla="*/ 0 w 271"/>
                  <a:gd name="T17" fmla="*/ 114567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71" h="144">
                    <a:moveTo>
                      <a:pt x="0" y="133"/>
                    </a:moveTo>
                    <a:cubicBezTo>
                      <a:pt x="0" y="139"/>
                      <a:pt x="5" y="144"/>
                      <a:pt x="11" y="144"/>
                    </a:cubicBezTo>
                    <a:cubicBezTo>
                      <a:pt x="17" y="144"/>
                      <a:pt x="22" y="139"/>
                      <a:pt x="22" y="133"/>
                    </a:cubicBezTo>
                    <a:cubicBezTo>
                      <a:pt x="22" y="72"/>
                      <a:pt x="73" y="23"/>
                      <a:pt x="136" y="23"/>
                    </a:cubicBezTo>
                    <a:cubicBezTo>
                      <a:pt x="198" y="23"/>
                      <a:pt x="249" y="72"/>
                      <a:pt x="249" y="133"/>
                    </a:cubicBezTo>
                    <a:cubicBezTo>
                      <a:pt x="249" y="139"/>
                      <a:pt x="254" y="144"/>
                      <a:pt x="260" y="144"/>
                    </a:cubicBezTo>
                    <a:cubicBezTo>
                      <a:pt x="266" y="144"/>
                      <a:pt x="271" y="139"/>
                      <a:pt x="271" y="133"/>
                    </a:cubicBezTo>
                    <a:cubicBezTo>
                      <a:pt x="271" y="60"/>
                      <a:pt x="210" y="0"/>
                      <a:pt x="136" y="0"/>
                    </a:cubicBezTo>
                    <a:cubicBezTo>
                      <a:pt x="61" y="0"/>
                      <a:pt x="0" y="60"/>
                      <a:pt x="0" y="133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2" name="组合 8"/>
            <p:cNvGrpSpPr/>
            <p:nvPr/>
          </p:nvGrpSpPr>
          <p:grpSpPr bwMode="auto">
            <a:xfrm>
              <a:off x="6673788" y="3317526"/>
              <a:ext cx="501556" cy="498657"/>
              <a:chOff x="6634825" y="2939099"/>
              <a:chExt cx="412678" cy="410293"/>
            </a:xfrm>
          </p:grpSpPr>
          <p:sp>
            <p:nvSpPr>
              <p:cNvPr id="83" name="Freeform 15"/>
              <p:cNvSpPr>
                <a:spLocks noEditPoints="1"/>
              </p:cNvSpPr>
              <p:nvPr/>
            </p:nvSpPr>
            <p:spPr bwMode="auto">
              <a:xfrm>
                <a:off x="6763638" y="3009469"/>
                <a:ext cx="155053" cy="218267"/>
              </a:xfrm>
              <a:custGeom>
                <a:avLst/>
                <a:gdLst>
                  <a:gd name="T0" fmla="*/ 109399 w 180"/>
                  <a:gd name="T1" fmla="*/ 74194 h 253"/>
                  <a:gd name="T2" fmla="*/ 126627 w 180"/>
                  <a:gd name="T3" fmla="*/ 42273 h 253"/>
                  <a:gd name="T4" fmla="*/ 77527 w 180"/>
                  <a:gd name="T5" fmla="*/ 0 h 253"/>
                  <a:gd name="T6" fmla="*/ 28426 w 180"/>
                  <a:gd name="T7" fmla="*/ 42273 h 253"/>
                  <a:gd name="T8" fmla="*/ 45654 w 180"/>
                  <a:gd name="T9" fmla="*/ 74194 h 253"/>
                  <a:gd name="T10" fmla="*/ 0 w 180"/>
                  <a:gd name="T11" fmla="*/ 135446 h 253"/>
                  <a:gd name="T12" fmla="*/ 861 w 180"/>
                  <a:gd name="T13" fmla="*/ 210503 h 253"/>
                  <a:gd name="T14" fmla="*/ 13782 w 180"/>
                  <a:gd name="T15" fmla="*/ 218267 h 253"/>
                  <a:gd name="T16" fmla="*/ 141271 w 180"/>
                  <a:gd name="T17" fmla="*/ 218267 h 253"/>
                  <a:gd name="T18" fmla="*/ 154192 w 180"/>
                  <a:gd name="T19" fmla="*/ 210503 h 253"/>
                  <a:gd name="T20" fmla="*/ 155053 w 180"/>
                  <a:gd name="T21" fmla="*/ 135446 h 253"/>
                  <a:gd name="T22" fmla="*/ 109399 w 180"/>
                  <a:gd name="T23" fmla="*/ 74194 h 253"/>
                  <a:gd name="T24" fmla="*/ 91309 w 180"/>
                  <a:gd name="T25" fmla="*/ 109565 h 253"/>
                  <a:gd name="T26" fmla="*/ 87863 w 180"/>
                  <a:gd name="T27" fmla="*/ 127682 h 253"/>
                  <a:gd name="T28" fmla="*/ 84418 w 180"/>
                  <a:gd name="T29" fmla="*/ 146662 h 253"/>
                  <a:gd name="T30" fmla="*/ 77527 w 180"/>
                  <a:gd name="T31" fmla="*/ 155289 h 253"/>
                  <a:gd name="T32" fmla="*/ 70635 w 180"/>
                  <a:gd name="T33" fmla="*/ 146662 h 253"/>
                  <a:gd name="T34" fmla="*/ 67190 w 180"/>
                  <a:gd name="T35" fmla="*/ 127682 h 253"/>
                  <a:gd name="T36" fmla="*/ 63744 w 180"/>
                  <a:gd name="T37" fmla="*/ 109565 h 253"/>
                  <a:gd name="T38" fmla="*/ 64605 w 180"/>
                  <a:gd name="T39" fmla="*/ 98350 h 253"/>
                  <a:gd name="T40" fmla="*/ 70635 w 180"/>
                  <a:gd name="T41" fmla="*/ 94036 h 253"/>
                  <a:gd name="T42" fmla="*/ 83556 w 180"/>
                  <a:gd name="T43" fmla="*/ 94036 h 253"/>
                  <a:gd name="T44" fmla="*/ 89586 w 180"/>
                  <a:gd name="T45" fmla="*/ 98350 h 253"/>
                  <a:gd name="T46" fmla="*/ 91309 w 180"/>
                  <a:gd name="T47" fmla="*/ 109565 h 25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80" h="253">
                    <a:moveTo>
                      <a:pt x="127" y="86"/>
                    </a:moveTo>
                    <a:cubicBezTo>
                      <a:pt x="139" y="77"/>
                      <a:pt x="147" y="64"/>
                      <a:pt x="147" y="49"/>
                    </a:cubicBezTo>
                    <a:cubicBezTo>
                      <a:pt x="147" y="22"/>
                      <a:pt x="121" y="0"/>
                      <a:pt x="90" y="0"/>
                    </a:cubicBezTo>
                    <a:cubicBezTo>
                      <a:pt x="58" y="0"/>
                      <a:pt x="33" y="22"/>
                      <a:pt x="33" y="49"/>
                    </a:cubicBezTo>
                    <a:cubicBezTo>
                      <a:pt x="33" y="64"/>
                      <a:pt x="41" y="77"/>
                      <a:pt x="53" y="86"/>
                    </a:cubicBezTo>
                    <a:cubicBezTo>
                      <a:pt x="22" y="98"/>
                      <a:pt x="0" y="125"/>
                      <a:pt x="0" y="157"/>
                    </a:cubicBezTo>
                    <a:cubicBezTo>
                      <a:pt x="0" y="160"/>
                      <a:pt x="1" y="244"/>
                      <a:pt x="1" y="244"/>
                    </a:cubicBezTo>
                    <a:cubicBezTo>
                      <a:pt x="1" y="249"/>
                      <a:pt x="8" y="253"/>
                      <a:pt x="16" y="253"/>
                    </a:cubicBezTo>
                    <a:cubicBezTo>
                      <a:pt x="164" y="253"/>
                      <a:pt x="164" y="253"/>
                      <a:pt x="164" y="253"/>
                    </a:cubicBezTo>
                    <a:cubicBezTo>
                      <a:pt x="172" y="253"/>
                      <a:pt x="179" y="249"/>
                      <a:pt x="179" y="244"/>
                    </a:cubicBezTo>
                    <a:cubicBezTo>
                      <a:pt x="179" y="244"/>
                      <a:pt x="180" y="160"/>
                      <a:pt x="180" y="157"/>
                    </a:cubicBezTo>
                    <a:cubicBezTo>
                      <a:pt x="180" y="125"/>
                      <a:pt x="158" y="98"/>
                      <a:pt x="127" y="86"/>
                    </a:cubicBezTo>
                    <a:close/>
                    <a:moveTo>
                      <a:pt x="106" y="127"/>
                    </a:move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97" y="176"/>
                      <a:pt x="94" y="180"/>
                      <a:pt x="90" y="180"/>
                    </a:cubicBezTo>
                    <a:cubicBezTo>
                      <a:pt x="86" y="180"/>
                      <a:pt x="83" y="176"/>
                      <a:pt x="82" y="170"/>
                    </a:cubicBezTo>
                    <a:cubicBezTo>
                      <a:pt x="78" y="148"/>
                      <a:pt x="78" y="148"/>
                      <a:pt x="78" y="148"/>
                    </a:cubicBezTo>
                    <a:cubicBezTo>
                      <a:pt x="74" y="127"/>
                      <a:pt x="74" y="127"/>
                      <a:pt x="74" y="127"/>
                    </a:cubicBezTo>
                    <a:cubicBezTo>
                      <a:pt x="73" y="122"/>
                      <a:pt x="74" y="118"/>
                      <a:pt x="75" y="114"/>
                    </a:cubicBezTo>
                    <a:cubicBezTo>
                      <a:pt x="77" y="111"/>
                      <a:pt x="80" y="109"/>
                      <a:pt x="82" y="109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0" y="109"/>
                      <a:pt x="103" y="111"/>
                      <a:pt x="104" y="114"/>
                    </a:cubicBezTo>
                    <a:cubicBezTo>
                      <a:pt x="106" y="118"/>
                      <a:pt x="107" y="122"/>
                      <a:pt x="106" y="127"/>
                    </a:cubicBez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6"/>
              <p:cNvSpPr>
                <a:spLocks noEditPoints="1"/>
              </p:cNvSpPr>
              <p:nvPr/>
            </p:nvSpPr>
            <p:spPr bwMode="auto">
              <a:xfrm>
                <a:off x="6634825" y="2939099"/>
                <a:ext cx="412678" cy="410293"/>
              </a:xfrm>
              <a:custGeom>
                <a:avLst/>
                <a:gdLst>
                  <a:gd name="T0" fmla="*/ 355935 w 480"/>
                  <a:gd name="T1" fmla="*/ 0 h 477"/>
                  <a:gd name="T2" fmla="*/ 56743 w 480"/>
                  <a:gd name="T3" fmla="*/ 0 h 477"/>
                  <a:gd name="T4" fmla="*/ 0 w 480"/>
                  <a:gd name="T5" fmla="*/ 50749 h 477"/>
                  <a:gd name="T6" fmla="*/ 0 w 480"/>
                  <a:gd name="T7" fmla="*/ 258906 h 477"/>
                  <a:gd name="T8" fmla="*/ 56743 w 480"/>
                  <a:gd name="T9" fmla="*/ 310515 h 477"/>
                  <a:gd name="T10" fmla="*/ 175388 w 480"/>
                  <a:gd name="T11" fmla="*/ 310515 h 477"/>
                  <a:gd name="T12" fmla="*/ 175388 w 480"/>
                  <a:gd name="T13" fmla="*/ 367285 h 477"/>
                  <a:gd name="T14" fmla="*/ 99731 w 480"/>
                  <a:gd name="T15" fmla="*/ 410293 h 477"/>
                  <a:gd name="T16" fmla="*/ 312947 w 480"/>
                  <a:gd name="T17" fmla="*/ 410293 h 477"/>
                  <a:gd name="T18" fmla="*/ 237290 w 480"/>
                  <a:gd name="T19" fmla="*/ 367285 h 477"/>
                  <a:gd name="T20" fmla="*/ 237290 w 480"/>
                  <a:gd name="T21" fmla="*/ 310515 h 477"/>
                  <a:gd name="T22" fmla="*/ 355935 w 480"/>
                  <a:gd name="T23" fmla="*/ 310515 h 477"/>
                  <a:gd name="T24" fmla="*/ 412678 w 480"/>
                  <a:gd name="T25" fmla="*/ 258906 h 477"/>
                  <a:gd name="T26" fmla="*/ 412678 w 480"/>
                  <a:gd name="T27" fmla="*/ 50749 h 477"/>
                  <a:gd name="T28" fmla="*/ 355935 w 480"/>
                  <a:gd name="T29" fmla="*/ 0 h 477"/>
                  <a:gd name="T30" fmla="*/ 369691 w 480"/>
                  <a:gd name="T31" fmla="*/ 258906 h 477"/>
                  <a:gd name="T32" fmla="*/ 355935 w 480"/>
                  <a:gd name="T33" fmla="*/ 271808 h 477"/>
                  <a:gd name="T34" fmla="*/ 56743 w 480"/>
                  <a:gd name="T35" fmla="*/ 271808 h 477"/>
                  <a:gd name="T36" fmla="*/ 42987 w 480"/>
                  <a:gd name="T37" fmla="*/ 258906 h 477"/>
                  <a:gd name="T38" fmla="*/ 42987 w 480"/>
                  <a:gd name="T39" fmla="*/ 50749 h 477"/>
                  <a:gd name="T40" fmla="*/ 56743 w 480"/>
                  <a:gd name="T41" fmla="*/ 38707 h 477"/>
                  <a:gd name="T42" fmla="*/ 355935 w 480"/>
                  <a:gd name="T43" fmla="*/ 38707 h 477"/>
                  <a:gd name="T44" fmla="*/ 369691 w 480"/>
                  <a:gd name="T45" fmla="*/ 50749 h 477"/>
                  <a:gd name="T46" fmla="*/ 369691 w 480"/>
                  <a:gd name="T47" fmla="*/ 258906 h 47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80" h="477">
                    <a:moveTo>
                      <a:pt x="414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0" y="0"/>
                      <a:pt x="0" y="26"/>
                      <a:pt x="0" y="59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0" y="334"/>
                      <a:pt x="30" y="361"/>
                      <a:pt x="66" y="361"/>
                    </a:cubicBezTo>
                    <a:cubicBezTo>
                      <a:pt x="204" y="361"/>
                      <a:pt x="204" y="361"/>
                      <a:pt x="204" y="361"/>
                    </a:cubicBezTo>
                    <a:cubicBezTo>
                      <a:pt x="204" y="427"/>
                      <a:pt x="204" y="427"/>
                      <a:pt x="204" y="427"/>
                    </a:cubicBezTo>
                    <a:cubicBezTo>
                      <a:pt x="153" y="434"/>
                      <a:pt x="116" y="454"/>
                      <a:pt x="116" y="477"/>
                    </a:cubicBezTo>
                    <a:cubicBezTo>
                      <a:pt x="364" y="477"/>
                      <a:pt x="364" y="477"/>
                      <a:pt x="364" y="477"/>
                    </a:cubicBezTo>
                    <a:cubicBezTo>
                      <a:pt x="364" y="454"/>
                      <a:pt x="327" y="434"/>
                      <a:pt x="276" y="427"/>
                    </a:cubicBezTo>
                    <a:cubicBezTo>
                      <a:pt x="276" y="361"/>
                      <a:pt x="276" y="361"/>
                      <a:pt x="276" y="361"/>
                    </a:cubicBezTo>
                    <a:cubicBezTo>
                      <a:pt x="414" y="361"/>
                      <a:pt x="414" y="361"/>
                      <a:pt x="414" y="361"/>
                    </a:cubicBezTo>
                    <a:cubicBezTo>
                      <a:pt x="450" y="361"/>
                      <a:pt x="480" y="334"/>
                      <a:pt x="480" y="301"/>
                    </a:cubicBezTo>
                    <a:cubicBezTo>
                      <a:pt x="480" y="59"/>
                      <a:pt x="480" y="59"/>
                      <a:pt x="480" y="59"/>
                    </a:cubicBezTo>
                    <a:cubicBezTo>
                      <a:pt x="480" y="26"/>
                      <a:pt x="450" y="0"/>
                      <a:pt x="414" y="0"/>
                    </a:cubicBezTo>
                    <a:close/>
                    <a:moveTo>
                      <a:pt x="430" y="301"/>
                    </a:moveTo>
                    <a:cubicBezTo>
                      <a:pt x="430" y="309"/>
                      <a:pt x="423" y="316"/>
                      <a:pt x="414" y="316"/>
                    </a:cubicBezTo>
                    <a:cubicBezTo>
                      <a:pt x="66" y="316"/>
                      <a:pt x="66" y="316"/>
                      <a:pt x="66" y="316"/>
                    </a:cubicBezTo>
                    <a:cubicBezTo>
                      <a:pt x="57" y="316"/>
                      <a:pt x="50" y="309"/>
                      <a:pt x="50" y="301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51"/>
                      <a:pt x="57" y="45"/>
                      <a:pt x="66" y="45"/>
                    </a:cubicBezTo>
                    <a:cubicBezTo>
                      <a:pt x="414" y="45"/>
                      <a:pt x="414" y="45"/>
                      <a:pt x="414" y="45"/>
                    </a:cubicBezTo>
                    <a:cubicBezTo>
                      <a:pt x="423" y="45"/>
                      <a:pt x="430" y="51"/>
                      <a:pt x="430" y="59"/>
                    </a:cubicBezTo>
                    <a:lnTo>
                      <a:pt x="430" y="301"/>
                    </a:lnTo>
                    <a:close/>
                  </a:path>
                </a:pathLst>
              </a:custGeom>
              <a:solidFill>
                <a:srgbClr val="F4F0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组合 96"/>
          <p:cNvGrpSpPr/>
          <p:nvPr/>
        </p:nvGrpSpPr>
        <p:grpSpPr bwMode="auto">
          <a:xfrm>
            <a:off x="899589" y="1239067"/>
            <a:ext cx="6551613" cy="339725"/>
            <a:chOff x="933450" y="1301583"/>
            <a:chExt cx="6008437" cy="276471"/>
          </a:xfrm>
        </p:grpSpPr>
        <p:sp>
          <p:nvSpPr>
            <p:cNvPr id="98" name="任意多边形 97"/>
            <p:cNvSpPr/>
            <p:nvPr/>
          </p:nvSpPr>
          <p:spPr>
            <a:xfrm>
              <a:off x="933450" y="1301583"/>
              <a:ext cx="5942922" cy="257093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818136" y="1473409"/>
              <a:ext cx="123751" cy="104645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 bwMode="auto">
          <a:xfrm>
            <a:off x="899589" y="3895426"/>
            <a:ext cx="6546850" cy="341784"/>
            <a:chOff x="933450" y="3967163"/>
            <a:chExt cx="6008437" cy="341185"/>
          </a:xfrm>
        </p:grpSpPr>
        <p:sp>
          <p:nvSpPr>
            <p:cNvPr id="101" name="椭圆 100"/>
            <p:cNvSpPr/>
            <p:nvPr/>
          </p:nvSpPr>
          <p:spPr>
            <a:xfrm>
              <a:off x="6818047" y="3967163"/>
              <a:ext cx="123840" cy="137870"/>
            </a:xfrm>
            <a:prstGeom prst="ellipse">
              <a:avLst/>
            </a:prstGeom>
            <a:solidFill>
              <a:srgbClr val="F4F0D6"/>
            </a:solidFill>
            <a:ln w="9525">
              <a:solidFill>
                <a:srgbClr val="F4F0D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 flipV="1">
              <a:off x="933450" y="4105504"/>
              <a:ext cx="5942875" cy="202844"/>
            </a:xfrm>
            <a:custGeom>
              <a:avLst/>
              <a:gdLst>
                <a:gd name="connsiteX0" fmla="*/ 5943600 w 5943600"/>
                <a:gd name="connsiteY0" fmla="*/ 257175 h 257175"/>
                <a:gd name="connsiteX1" fmla="*/ 5943600 w 5943600"/>
                <a:gd name="connsiteY1" fmla="*/ 0 h 257175"/>
                <a:gd name="connsiteX2" fmla="*/ 0 w 5943600"/>
                <a:gd name="connsiteY2" fmla="*/ 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43600" h="257175">
                  <a:moveTo>
                    <a:pt x="5943600" y="257175"/>
                  </a:moveTo>
                  <a:lnTo>
                    <a:pt x="5943600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4F0D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11274" y="1324182"/>
            <a:ext cx="4992570" cy="1165503"/>
            <a:chOff x="941091" y="1363938"/>
            <a:chExt cx="4992570" cy="1165503"/>
          </a:xfrm>
        </p:grpSpPr>
        <p:sp>
          <p:nvSpPr>
            <p:cNvPr id="109" name="Text Box 11"/>
            <p:cNvSpPr txBox="1">
              <a:spLocks noChangeArrowheads="1"/>
            </p:cNvSpPr>
            <p:nvPr/>
          </p:nvSpPr>
          <p:spPr bwMode="auto">
            <a:xfrm>
              <a:off x="941091" y="1744611"/>
              <a:ext cx="499257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970275" y="1363938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1213" y="3060581"/>
            <a:ext cx="5094770" cy="1019306"/>
            <a:chOff x="951030" y="3130154"/>
            <a:chExt cx="5094770" cy="1019306"/>
          </a:xfrm>
        </p:grpSpPr>
        <p:sp>
          <p:nvSpPr>
            <p:cNvPr id="111" name="矩形 18"/>
            <p:cNvSpPr>
              <a:spLocks noChangeArrowheads="1"/>
            </p:cNvSpPr>
            <p:nvPr/>
          </p:nvSpPr>
          <p:spPr bwMode="auto">
            <a:xfrm>
              <a:off x="951030" y="3503129"/>
              <a:ext cx="509477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80214" y="313015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三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40664" y="2706788"/>
            <a:ext cx="1582576" cy="310812"/>
            <a:chOff x="1123756" y="3006683"/>
            <a:chExt cx="1582576" cy="310812"/>
          </a:xfrm>
        </p:grpSpPr>
        <p:grpSp>
          <p:nvGrpSpPr>
            <p:cNvPr id="11" name="组合 10"/>
            <p:cNvGrpSpPr/>
            <p:nvPr/>
          </p:nvGrpSpPr>
          <p:grpSpPr>
            <a:xfrm>
              <a:off x="1123756" y="3006683"/>
              <a:ext cx="310812" cy="310812"/>
              <a:chOff x="683568" y="1140565"/>
              <a:chExt cx="310812" cy="3108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83568" y="1140565"/>
                <a:ext cx="310812" cy="310812"/>
              </a:xfrm>
              <a:prstGeom prst="ellipse">
                <a:avLst/>
              </a:prstGeom>
              <a:solidFill>
                <a:srgbClr val="A3B7A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76"/>
              <p:cNvSpPr>
                <a:spLocks noEditPoints="1"/>
              </p:cNvSpPr>
              <p:nvPr/>
            </p:nvSpPr>
            <p:spPr bwMode="auto">
              <a:xfrm>
                <a:off x="758671" y="1219288"/>
                <a:ext cx="160606" cy="153365"/>
              </a:xfrm>
              <a:custGeom>
                <a:avLst/>
                <a:gdLst>
                  <a:gd name="T0" fmla="*/ 2147483646 w 156"/>
                  <a:gd name="T1" fmla="*/ 2147483646 h 161"/>
                  <a:gd name="T2" fmla="*/ 2147483646 w 156"/>
                  <a:gd name="T3" fmla="*/ 2147483646 h 161"/>
                  <a:gd name="T4" fmla="*/ 2147483646 w 156"/>
                  <a:gd name="T5" fmla="*/ 2147483646 h 161"/>
                  <a:gd name="T6" fmla="*/ 2147483646 w 156"/>
                  <a:gd name="T7" fmla="*/ 2147483646 h 161"/>
                  <a:gd name="T8" fmla="*/ 0 w 156"/>
                  <a:gd name="T9" fmla="*/ 2147483646 h 161"/>
                  <a:gd name="T10" fmla="*/ 0 w 156"/>
                  <a:gd name="T11" fmla="*/ 2147483646 h 161"/>
                  <a:gd name="T12" fmla="*/ 2147483646 w 156"/>
                  <a:gd name="T13" fmla="*/ 2147483646 h 161"/>
                  <a:gd name="T14" fmla="*/ 2147483646 w 156"/>
                  <a:gd name="T15" fmla="*/ 2147483646 h 161"/>
                  <a:gd name="T16" fmla="*/ 2147483646 w 156"/>
                  <a:gd name="T17" fmla="*/ 0 h 161"/>
                  <a:gd name="T18" fmla="*/ 2147483646 w 156"/>
                  <a:gd name="T19" fmla="*/ 2147483646 h 161"/>
                  <a:gd name="T20" fmla="*/ 2147483646 w 156"/>
                  <a:gd name="T21" fmla="*/ 2147483646 h 161"/>
                  <a:gd name="T22" fmla="*/ 0 w 156"/>
                  <a:gd name="T23" fmla="*/ 2147483646 h 161"/>
                  <a:gd name="T24" fmla="*/ 2147483646 w 156"/>
                  <a:gd name="T25" fmla="*/ 2147483646 h 161"/>
                  <a:gd name="T26" fmla="*/ 2147483646 w 156"/>
                  <a:gd name="T27" fmla="*/ 2147483646 h 161"/>
                  <a:gd name="T28" fmla="*/ 2147483646 w 156"/>
                  <a:gd name="T29" fmla="*/ 2147483646 h 161"/>
                  <a:gd name="T30" fmla="*/ 2147483646 w 156"/>
                  <a:gd name="T31" fmla="*/ 2147483646 h 161"/>
                  <a:gd name="T32" fmla="*/ 2147483646 w 156"/>
                  <a:gd name="T33" fmla="*/ 2147483646 h 161"/>
                  <a:gd name="T34" fmla="*/ 2147483646 w 156"/>
                  <a:gd name="T35" fmla="*/ 2147483646 h 161"/>
                  <a:gd name="T36" fmla="*/ 2147483646 w 156"/>
                  <a:gd name="T37" fmla="*/ 2147483646 h 161"/>
                  <a:gd name="T38" fmla="*/ 2147483646 w 156"/>
                  <a:gd name="T39" fmla="*/ 2147483646 h 161"/>
                  <a:gd name="T40" fmla="*/ 2147483646 w 156"/>
                  <a:gd name="T41" fmla="*/ 2147483646 h 161"/>
                  <a:gd name="T42" fmla="*/ 2147483646 w 156"/>
                  <a:gd name="T43" fmla="*/ 2147483646 h 161"/>
                  <a:gd name="T44" fmla="*/ 2147483646 w 156"/>
                  <a:gd name="T45" fmla="*/ 2147483646 h 161"/>
                  <a:gd name="T46" fmla="*/ 2147483646 w 156"/>
                  <a:gd name="T47" fmla="*/ 2147483646 h 161"/>
                  <a:gd name="T48" fmla="*/ 2147483646 w 156"/>
                  <a:gd name="T49" fmla="*/ 2147483646 h 161"/>
                  <a:gd name="T50" fmla="*/ 2147483646 w 156"/>
                  <a:gd name="T51" fmla="*/ 2147483646 h 161"/>
                  <a:gd name="T52" fmla="*/ 2147483646 w 156"/>
                  <a:gd name="T53" fmla="*/ 2147483646 h 161"/>
                  <a:gd name="T54" fmla="*/ 2147483646 w 156"/>
                  <a:gd name="T55" fmla="*/ 2147483646 h 161"/>
                  <a:gd name="T56" fmla="*/ 2147483646 w 156"/>
                  <a:gd name="T57" fmla="*/ 2147483646 h 161"/>
                  <a:gd name="T58" fmla="*/ 2147483646 w 156"/>
                  <a:gd name="T59" fmla="*/ 2147483646 h 161"/>
                  <a:gd name="T60" fmla="*/ 2147483646 w 156"/>
                  <a:gd name="T61" fmla="*/ 2147483646 h 161"/>
                  <a:gd name="T62" fmla="*/ 2147483646 w 156"/>
                  <a:gd name="T63" fmla="*/ 2147483646 h 161"/>
                  <a:gd name="T64" fmla="*/ 2147483646 w 156"/>
                  <a:gd name="T65" fmla="*/ 2147483646 h 161"/>
                  <a:gd name="T66" fmla="*/ 2147483646 w 156"/>
                  <a:gd name="T67" fmla="*/ 2147483646 h 161"/>
                  <a:gd name="T68" fmla="*/ 2147483646 w 156"/>
                  <a:gd name="T69" fmla="*/ 2147483646 h 161"/>
                  <a:gd name="T70" fmla="*/ 2147483646 w 156"/>
                  <a:gd name="T71" fmla="*/ 2147483646 h 161"/>
                  <a:gd name="T72" fmla="*/ 2147483646 w 156"/>
                  <a:gd name="T73" fmla="*/ 2147483646 h 16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56" h="161">
                    <a:moveTo>
                      <a:pt x="120" y="64"/>
                    </a:moveTo>
                    <a:lnTo>
                      <a:pt x="120" y="137"/>
                    </a:lnTo>
                    <a:lnTo>
                      <a:pt x="127" y="137"/>
                    </a:lnTo>
                    <a:lnTo>
                      <a:pt x="127" y="55"/>
                    </a:lnTo>
                    <a:lnTo>
                      <a:pt x="120" y="64"/>
                    </a:lnTo>
                    <a:close/>
                    <a:moveTo>
                      <a:pt x="0" y="144"/>
                    </a:moveTo>
                    <a:lnTo>
                      <a:pt x="156" y="144"/>
                    </a:lnTo>
                    <a:lnTo>
                      <a:pt x="156" y="161"/>
                    </a:lnTo>
                    <a:lnTo>
                      <a:pt x="0" y="161"/>
                    </a:lnTo>
                    <a:lnTo>
                      <a:pt x="0" y="144"/>
                    </a:lnTo>
                    <a:close/>
                    <a:moveTo>
                      <a:pt x="0" y="100"/>
                    </a:moveTo>
                    <a:lnTo>
                      <a:pt x="49" y="50"/>
                    </a:lnTo>
                    <a:lnTo>
                      <a:pt x="71" y="71"/>
                    </a:lnTo>
                    <a:lnTo>
                      <a:pt x="130" y="12"/>
                    </a:lnTo>
                    <a:lnTo>
                      <a:pt x="118" y="0"/>
                    </a:lnTo>
                    <a:lnTo>
                      <a:pt x="156" y="0"/>
                    </a:lnTo>
                    <a:lnTo>
                      <a:pt x="156" y="38"/>
                    </a:lnTo>
                    <a:lnTo>
                      <a:pt x="144" y="26"/>
                    </a:lnTo>
                    <a:lnTo>
                      <a:pt x="71" y="100"/>
                    </a:lnTo>
                    <a:lnTo>
                      <a:pt x="49" y="78"/>
                    </a:lnTo>
                    <a:lnTo>
                      <a:pt x="0" y="128"/>
                    </a:lnTo>
                    <a:lnTo>
                      <a:pt x="0" y="100"/>
                    </a:lnTo>
                    <a:close/>
                    <a:moveTo>
                      <a:pt x="134" y="48"/>
                    </a:moveTo>
                    <a:lnTo>
                      <a:pt x="134" y="137"/>
                    </a:lnTo>
                    <a:lnTo>
                      <a:pt x="144" y="137"/>
                    </a:lnTo>
                    <a:lnTo>
                      <a:pt x="144" y="38"/>
                    </a:lnTo>
                    <a:lnTo>
                      <a:pt x="134" y="48"/>
                    </a:lnTo>
                    <a:close/>
                    <a:moveTo>
                      <a:pt x="14" y="128"/>
                    </a:moveTo>
                    <a:lnTo>
                      <a:pt x="14" y="137"/>
                    </a:lnTo>
                    <a:lnTo>
                      <a:pt x="21" y="137"/>
                    </a:lnTo>
                    <a:lnTo>
                      <a:pt x="21" y="118"/>
                    </a:lnTo>
                    <a:lnTo>
                      <a:pt x="14" y="128"/>
                    </a:lnTo>
                    <a:close/>
                    <a:moveTo>
                      <a:pt x="28" y="111"/>
                    </a:moveTo>
                    <a:lnTo>
                      <a:pt x="28" y="137"/>
                    </a:lnTo>
                    <a:lnTo>
                      <a:pt x="38" y="137"/>
                    </a:lnTo>
                    <a:lnTo>
                      <a:pt x="38" y="104"/>
                    </a:lnTo>
                    <a:lnTo>
                      <a:pt x="28" y="111"/>
                    </a:lnTo>
                    <a:close/>
                    <a:moveTo>
                      <a:pt x="42" y="97"/>
                    </a:moveTo>
                    <a:lnTo>
                      <a:pt x="42" y="137"/>
                    </a:lnTo>
                    <a:lnTo>
                      <a:pt x="52" y="137"/>
                    </a:lnTo>
                    <a:lnTo>
                      <a:pt x="52" y="93"/>
                    </a:lnTo>
                    <a:lnTo>
                      <a:pt x="49" y="90"/>
                    </a:lnTo>
                    <a:lnTo>
                      <a:pt x="42" y="97"/>
                    </a:lnTo>
                    <a:close/>
                    <a:moveTo>
                      <a:pt x="59" y="100"/>
                    </a:moveTo>
                    <a:lnTo>
                      <a:pt x="59" y="137"/>
                    </a:lnTo>
                    <a:lnTo>
                      <a:pt x="68" y="137"/>
                    </a:lnTo>
                    <a:lnTo>
                      <a:pt x="68" y="109"/>
                    </a:lnTo>
                    <a:lnTo>
                      <a:pt x="61" y="102"/>
                    </a:lnTo>
                    <a:lnTo>
                      <a:pt x="59" y="100"/>
                    </a:lnTo>
                    <a:close/>
                    <a:moveTo>
                      <a:pt x="73" y="109"/>
                    </a:moveTo>
                    <a:lnTo>
                      <a:pt x="73" y="137"/>
                    </a:lnTo>
                    <a:lnTo>
                      <a:pt x="82" y="137"/>
                    </a:lnTo>
                    <a:lnTo>
                      <a:pt x="82" y="100"/>
                    </a:lnTo>
                    <a:lnTo>
                      <a:pt x="80" y="102"/>
                    </a:lnTo>
                    <a:lnTo>
                      <a:pt x="73" y="109"/>
                    </a:lnTo>
                    <a:close/>
                    <a:moveTo>
                      <a:pt x="90" y="95"/>
                    </a:moveTo>
                    <a:lnTo>
                      <a:pt x="90" y="137"/>
                    </a:lnTo>
                    <a:lnTo>
                      <a:pt x="99" y="137"/>
                    </a:lnTo>
                    <a:lnTo>
                      <a:pt x="99" y="85"/>
                    </a:lnTo>
                    <a:lnTo>
                      <a:pt x="90" y="95"/>
                    </a:lnTo>
                    <a:close/>
                    <a:moveTo>
                      <a:pt x="104" y="78"/>
                    </a:moveTo>
                    <a:lnTo>
                      <a:pt x="104" y="137"/>
                    </a:lnTo>
                    <a:lnTo>
                      <a:pt x="113" y="137"/>
                    </a:lnTo>
                    <a:lnTo>
                      <a:pt x="113" y="69"/>
                    </a:lnTo>
                    <a:lnTo>
                      <a:pt x="104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 bwMode="auto">
            <a:xfrm>
              <a:off x="1471716" y="3009546"/>
              <a:ext cx="1234616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64801" y="2706788"/>
            <a:ext cx="1516370" cy="323165"/>
            <a:chOff x="2810266" y="3006683"/>
            <a:chExt cx="1516370" cy="323165"/>
          </a:xfrm>
        </p:grpSpPr>
        <p:grpSp>
          <p:nvGrpSpPr>
            <p:cNvPr id="16" name="组合 15"/>
            <p:cNvGrpSpPr/>
            <p:nvPr/>
          </p:nvGrpSpPr>
          <p:grpSpPr>
            <a:xfrm>
              <a:off x="2810266" y="3006683"/>
              <a:ext cx="310812" cy="310812"/>
              <a:chOff x="6804248" y="3369280"/>
              <a:chExt cx="310812" cy="31081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804248" y="3369280"/>
                <a:ext cx="310812" cy="310812"/>
              </a:xfrm>
              <a:prstGeom prst="ellipse">
                <a:avLst/>
              </a:prstGeom>
              <a:solidFill>
                <a:srgbClr val="2B808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9"/>
              <p:cNvSpPr>
                <a:spLocks noEditPoints="1"/>
              </p:cNvSpPr>
              <p:nvPr/>
            </p:nvSpPr>
            <p:spPr bwMode="auto">
              <a:xfrm>
                <a:off x="6884009" y="3441473"/>
                <a:ext cx="151289" cy="147375"/>
              </a:xfrm>
              <a:custGeom>
                <a:avLst/>
                <a:gdLst>
                  <a:gd name="T0" fmla="*/ 2147483646 w 33"/>
                  <a:gd name="T1" fmla="*/ 2147483646 h 32"/>
                  <a:gd name="T2" fmla="*/ 2147483646 w 33"/>
                  <a:gd name="T3" fmla="*/ 0 h 32"/>
                  <a:gd name="T4" fmla="*/ 2147483646 w 33"/>
                  <a:gd name="T5" fmla="*/ 0 h 32"/>
                  <a:gd name="T6" fmla="*/ 2147483646 w 33"/>
                  <a:gd name="T7" fmla="*/ 0 h 32"/>
                  <a:gd name="T8" fmla="*/ 2147483646 w 33"/>
                  <a:gd name="T9" fmla="*/ 2147483646 h 32"/>
                  <a:gd name="T10" fmla="*/ 2147483646 w 33"/>
                  <a:gd name="T11" fmla="*/ 2147483646 h 32"/>
                  <a:gd name="T12" fmla="*/ 2147483646 w 33"/>
                  <a:gd name="T13" fmla="*/ 2147483646 h 32"/>
                  <a:gd name="T14" fmla="*/ 2147483646 w 33"/>
                  <a:gd name="T15" fmla="*/ 2147483646 h 32"/>
                  <a:gd name="T16" fmla="*/ 2147483646 w 33"/>
                  <a:gd name="T17" fmla="*/ 2147483646 h 32"/>
                  <a:gd name="T18" fmla="*/ 0 w 33"/>
                  <a:gd name="T19" fmla="*/ 2147483646 h 32"/>
                  <a:gd name="T20" fmla="*/ 2147483646 w 33"/>
                  <a:gd name="T21" fmla="*/ 2147483646 h 32"/>
                  <a:gd name="T22" fmla="*/ 2147483646 w 33"/>
                  <a:gd name="T23" fmla="*/ 2147483646 h 32"/>
                  <a:gd name="T24" fmla="*/ 2147483646 w 33"/>
                  <a:gd name="T25" fmla="*/ 2147483646 h 32"/>
                  <a:gd name="T26" fmla="*/ 2147483646 w 33"/>
                  <a:gd name="T27" fmla="*/ 2147483646 h 32"/>
                  <a:gd name="T28" fmla="*/ 2147483646 w 33"/>
                  <a:gd name="T29" fmla="*/ 2147483646 h 32"/>
                  <a:gd name="T30" fmla="*/ 2147483646 w 33"/>
                  <a:gd name="T31" fmla="*/ 2147483646 h 32"/>
                  <a:gd name="T32" fmla="*/ 2147483646 w 33"/>
                  <a:gd name="T33" fmla="*/ 2147483646 h 32"/>
                  <a:gd name="T34" fmla="*/ 2147483646 w 33"/>
                  <a:gd name="T35" fmla="*/ 2147483646 h 32"/>
                  <a:gd name="T36" fmla="*/ 2147483646 w 33"/>
                  <a:gd name="T37" fmla="*/ 2147483646 h 32"/>
                  <a:gd name="T38" fmla="*/ 2147483646 w 33"/>
                  <a:gd name="T39" fmla="*/ 2147483646 h 32"/>
                  <a:gd name="T40" fmla="*/ 2147483646 w 33"/>
                  <a:gd name="T41" fmla="*/ 2147483646 h 32"/>
                  <a:gd name="T42" fmla="*/ 2147483646 w 33"/>
                  <a:gd name="T43" fmla="*/ 2147483646 h 32"/>
                  <a:gd name="T44" fmla="*/ 2147483646 w 33"/>
                  <a:gd name="T45" fmla="*/ 2147483646 h 32"/>
                  <a:gd name="T46" fmla="*/ 2147483646 w 33"/>
                  <a:gd name="T47" fmla="*/ 2147483646 h 32"/>
                  <a:gd name="T48" fmla="*/ 2147483646 w 33"/>
                  <a:gd name="T49" fmla="*/ 2147483646 h 32"/>
                  <a:gd name="T50" fmla="*/ 2147483646 w 33"/>
                  <a:gd name="T51" fmla="*/ 2147483646 h 32"/>
                  <a:gd name="T52" fmla="*/ 2147483646 w 33"/>
                  <a:gd name="T53" fmla="*/ 2147483646 h 32"/>
                  <a:gd name="T54" fmla="*/ 2147483646 w 33"/>
                  <a:gd name="T55" fmla="*/ 2147483646 h 32"/>
                  <a:gd name="T56" fmla="*/ 2147483646 w 33"/>
                  <a:gd name="T57" fmla="*/ 2147483646 h 32"/>
                  <a:gd name="T58" fmla="*/ 2147483646 w 33"/>
                  <a:gd name="T59" fmla="*/ 2147483646 h 32"/>
                  <a:gd name="T60" fmla="*/ 2147483646 w 33"/>
                  <a:gd name="T61" fmla="*/ 2147483646 h 32"/>
                  <a:gd name="T62" fmla="*/ 2147483646 w 33"/>
                  <a:gd name="T63" fmla="*/ 2147483646 h 32"/>
                  <a:gd name="T64" fmla="*/ 2147483646 w 33"/>
                  <a:gd name="T65" fmla="*/ 2147483646 h 32"/>
                  <a:gd name="T66" fmla="*/ 2147483646 w 33"/>
                  <a:gd name="T67" fmla="*/ 2147483646 h 32"/>
                  <a:gd name="T68" fmla="*/ 2147483646 w 33"/>
                  <a:gd name="T69" fmla="*/ 2147483646 h 32"/>
                  <a:gd name="T70" fmla="*/ 2147483646 w 33"/>
                  <a:gd name="T71" fmla="*/ 2147483646 h 32"/>
                  <a:gd name="T72" fmla="*/ 2147483646 w 33"/>
                  <a:gd name="T73" fmla="*/ 2147483646 h 32"/>
                  <a:gd name="T74" fmla="*/ 2147483646 w 33"/>
                  <a:gd name="T75" fmla="*/ 2147483646 h 3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3" h="32">
                    <a:moveTo>
                      <a:pt x="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9" y="0"/>
                      <a:pt x="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2" y="16"/>
                      <a:pt x="33" y="17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2" y="32"/>
                      <a:pt x="3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lose/>
                    <a:moveTo>
                      <a:pt x="10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3"/>
                      <a:pt x="10" y="4"/>
                    </a:cubicBezTo>
                    <a:cubicBezTo>
                      <a:pt x="10" y="16"/>
                      <a:pt x="10" y="16"/>
                      <a:pt x="10" y="16"/>
                    </a:cubicBezTo>
                    <a:close/>
                    <a:moveTo>
                      <a:pt x="12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1" y="9"/>
                      <a:pt x="21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10"/>
                    </a:cubicBezTo>
                    <a:close/>
                    <a:moveTo>
                      <a:pt x="21" y="13"/>
                    </a:move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3"/>
                      <a:pt x="21" y="13"/>
                      <a:pt x="21" y="13"/>
                    </a:cubicBezTo>
                    <a:close/>
                    <a:moveTo>
                      <a:pt x="19" y="6"/>
                    </a:moveTo>
                    <a:cubicBezTo>
                      <a:pt x="24" y="6"/>
                      <a:pt x="24" y="6"/>
                      <a:pt x="24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lose/>
                    <a:moveTo>
                      <a:pt x="8" y="22"/>
                    </a:moveTo>
                    <a:cubicBezTo>
                      <a:pt x="7" y="24"/>
                      <a:pt x="6" y="25"/>
                      <a:pt x="6" y="26"/>
                    </a:cubicBezTo>
                    <a:cubicBezTo>
                      <a:pt x="6" y="26"/>
                      <a:pt x="7" y="27"/>
                      <a:pt x="7" y="27"/>
                    </a:cubicBezTo>
                    <a:cubicBezTo>
                      <a:pt x="7" y="27"/>
                      <a:pt x="8" y="27"/>
                      <a:pt x="8" y="27"/>
                    </a:cubicBezTo>
                    <a:cubicBezTo>
                      <a:pt x="10" y="27"/>
                      <a:pt x="11" y="27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24"/>
                      <a:pt x="13" y="23"/>
                      <a:pt x="17" y="23"/>
                    </a:cubicBezTo>
                    <a:cubicBezTo>
                      <a:pt x="20" y="23"/>
                      <a:pt x="21" y="24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7"/>
                      <a:pt x="23" y="27"/>
                      <a:pt x="25" y="27"/>
                    </a:cubicBezTo>
                    <a:cubicBezTo>
                      <a:pt x="26" y="27"/>
                      <a:pt x="27" y="27"/>
                      <a:pt x="27" y="26"/>
                    </a:cubicBezTo>
                    <a:cubicBezTo>
                      <a:pt x="27" y="25"/>
                      <a:pt x="26" y="24"/>
                      <a:pt x="25" y="22"/>
                    </a:cubicBezTo>
                    <a:cubicBezTo>
                      <a:pt x="23" y="21"/>
                      <a:pt x="20" y="21"/>
                      <a:pt x="17" y="21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1" y="21"/>
                      <a:pt x="9" y="22"/>
                      <a:pt x="8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3134566" y="3006683"/>
              <a:ext cx="119207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40664" y="3296682"/>
            <a:ext cx="1563954" cy="328318"/>
            <a:chOff x="1123756" y="3472546"/>
            <a:chExt cx="1563954" cy="328318"/>
          </a:xfrm>
        </p:grpSpPr>
        <p:grpSp>
          <p:nvGrpSpPr>
            <p:cNvPr id="21" name="组合 20"/>
            <p:cNvGrpSpPr/>
            <p:nvPr/>
          </p:nvGrpSpPr>
          <p:grpSpPr>
            <a:xfrm>
              <a:off x="1123756" y="3490052"/>
              <a:ext cx="310812" cy="310812"/>
              <a:chOff x="683568" y="2355726"/>
              <a:chExt cx="310812" cy="310812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83568" y="2355726"/>
                <a:ext cx="310812" cy="310812"/>
              </a:xfrm>
              <a:prstGeom prst="ellipse">
                <a:avLst/>
              </a:prstGeom>
              <a:solidFill>
                <a:srgbClr val="2B808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74"/>
              <p:cNvSpPr>
                <a:spLocks noEditPoints="1"/>
              </p:cNvSpPr>
              <p:nvPr/>
            </p:nvSpPr>
            <p:spPr bwMode="auto">
              <a:xfrm>
                <a:off x="772889" y="2448817"/>
                <a:ext cx="128920" cy="129125"/>
              </a:xfrm>
              <a:custGeom>
                <a:avLst/>
                <a:gdLst>
                  <a:gd name="T0" fmla="*/ 95 w 242"/>
                  <a:gd name="T1" fmla="*/ 208 h 242"/>
                  <a:gd name="T2" fmla="*/ 66 w 242"/>
                  <a:gd name="T3" fmla="*/ 210 h 242"/>
                  <a:gd name="T4" fmla="*/ 34 w 242"/>
                  <a:gd name="T5" fmla="*/ 206 h 242"/>
                  <a:gd name="T6" fmla="*/ 30 w 242"/>
                  <a:gd name="T7" fmla="*/ 174 h 242"/>
                  <a:gd name="T8" fmla="*/ 37 w 242"/>
                  <a:gd name="T9" fmla="*/ 155 h 242"/>
                  <a:gd name="T10" fmla="*/ 19 w 242"/>
                  <a:gd name="T11" fmla="*/ 146 h 242"/>
                  <a:gd name="T12" fmla="*/ 0 w 242"/>
                  <a:gd name="T13" fmla="*/ 119 h 242"/>
                  <a:gd name="T14" fmla="*/ 20 w 242"/>
                  <a:gd name="T15" fmla="*/ 95 h 242"/>
                  <a:gd name="T16" fmla="*/ 37 w 242"/>
                  <a:gd name="T17" fmla="*/ 87 h 242"/>
                  <a:gd name="T18" fmla="*/ 31 w 242"/>
                  <a:gd name="T19" fmla="*/ 67 h 242"/>
                  <a:gd name="T20" fmla="*/ 34 w 242"/>
                  <a:gd name="T21" fmla="*/ 34 h 242"/>
                  <a:gd name="T22" fmla="*/ 68 w 242"/>
                  <a:gd name="T23" fmla="*/ 31 h 242"/>
                  <a:gd name="T24" fmla="*/ 88 w 242"/>
                  <a:gd name="T25" fmla="*/ 36 h 242"/>
                  <a:gd name="T26" fmla="*/ 96 w 242"/>
                  <a:gd name="T27" fmla="*/ 20 h 242"/>
                  <a:gd name="T28" fmla="*/ 122 w 242"/>
                  <a:gd name="T29" fmla="*/ 0 h 242"/>
                  <a:gd name="T30" fmla="*/ 146 w 242"/>
                  <a:gd name="T31" fmla="*/ 21 h 242"/>
                  <a:gd name="T32" fmla="*/ 153 w 242"/>
                  <a:gd name="T33" fmla="*/ 36 h 242"/>
                  <a:gd name="T34" fmla="*/ 172 w 242"/>
                  <a:gd name="T35" fmla="*/ 32 h 242"/>
                  <a:gd name="T36" fmla="*/ 208 w 242"/>
                  <a:gd name="T37" fmla="*/ 35 h 242"/>
                  <a:gd name="T38" fmla="*/ 208 w 242"/>
                  <a:gd name="T39" fmla="*/ 69 h 242"/>
                  <a:gd name="T40" fmla="*/ 205 w 242"/>
                  <a:gd name="T41" fmla="*/ 88 h 242"/>
                  <a:gd name="T42" fmla="*/ 220 w 242"/>
                  <a:gd name="T43" fmla="*/ 95 h 242"/>
                  <a:gd name="T44" fmla="*/ 242 w 242"/>
                  <a:gd name="T45" fmla="*/ 120 h 242"/>
                  <a:gd name="T46" fmla="*/ 220 w 242"/>
                  <a:gd name="T47" fmla="*/ 146 h 242"/>
                  <a:gd name="T48" fmla="*/ 205 w 242"/>
                  <a:gd name="T49" fmla="*/ 153 h 242"/>
                  <a:gd name="T50" fmla="*/ 209 w 242"/>
                  <a:gd name="T51" fmla="*/ 172 h 242"/>
                  <a:gd name="T52" fmla="*/ 207 w 242"/>
                  <a:gd name="T53" fmla="*/ 206 h 242"/>
                  <a:gd name="T54" fmla="*/ 172 w 242"/>
                  <a:gd name="T55" fmla="*/ 208 h 242"/>
                  <a:gd name="T56" fmla="*/ 155 w 242"/>
                  <a:gd name="T57" fmla="*/ 204 h 242"/>
                  <a:gd name="T58" fmla="*/ 146 w 242"/>
                  <a:gd name="T59" fmla="*/ 216 h 242"/>
                  <a:gd name="T60" fmla="*/ 117 w 242"/>
                  <a:gd name="T61" fmla="*/ 242 h 242"/>
                  <a:gd name="T62" fmla="*/ 96 w 242"/>
                  <a:gd name="T63" fmla="*/ 213 h 242"/>
                  <a:gd name="T64" fmla="*/ 95 w 242"/>
                  <a:gd name="T65" fmla="*/ 208 h 242"/>
                  <a:gd name="T66" fmla="*/ 121 w 242"/>
                  <a:gd name="T67" fmla="*/ 168 h 242"/>
                  <a:gd name="T68" fmla="*/ 168 w 242"/>
                  <a:gd name="T69" fmla="*/ 120 h 242"/>
                  <a:gd name="T70" fmla="*/ 122 w 242"/>
                  <a:gd name="T71" fmla="*/ 74 h 242"/>
                  <a:gd name="T72" fmla="*/ 74 w 242"/>
                  <a:gd name="T73" fmla="*/ 120 h 242"/>
                  <a:gd name="T74" fmla="*/ 121 w 242"/>
                  <a:gd name="T75" fmla="*/ 16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242">
                    <a:moveTo>
                      <a:pt x="95" y="208"/>
                    </a:moveTo>
                    <a:cubicBezTo>
                      <a:pt x="85" y="199"/>
                      <a:pt x="76" y="199"/>
                      <a:pt x="66" y="210"/>
                    </a:cubicBezTo>
                    <a:cubicBezTo>
                      <a:pt x="54" y="223"/>
                      <a:pt x="44" y="216"/>
                      <a:pt x="34" y="206"/>
                    </a:cubicBezTo>
                    <a:cubicBezTo>
                      <a:pt x="24" y="196"/>
                      <a:pt x="20" y="187"/>
                      <a:pt x="30" y="174"/>
                    </a:cubicBezTo>
                    <a:cubicBezTo>
                      <a:pt x="34" y="169"/>
                      <a:pt x="39" y="160"/>
                      <a:pt x="37" y="155"/>
                    </a:cubicBezTo>
                    <a:cubicBezTo>
                      <a:pt x="36" y="150"/>
                      <a:pt x="26" y="147"/>
                      <a:pt x="19" y="146"/>
                    </a:cubicBezTo>
                    <a:cubicBezTo>
                      <a:pt x="2" y="144"/>
                      <a:pt x="0" y="133"/>
                      <a:pt x="0" y="119"/>
                    </a:cubicBezTo>
                    <a:cubicBezTo>
                      <a:pt x="0" y="105"/>
                      <a:pt x="5" y="97"/>
                      <a:pt x="20" y="95"/>
                    </a:cubicBezTo>
                    <a:cubicBezTo>
                      <a:pt x="26" y="95"/>
                      <a:pt x="36" y="91"/>
                      <a:pt x="37" y="87"/>
                    </a:cubicBezTo>
                    <a:cubicBezTo>
                      <a:pt x="38" y="81"/>
                      <a:pt x="36" y="72"/>
                      <a:pt x="31" y="67"/>
                    </a:cubicBezTo>
                    <a:cubicBezTo>
                      <a:pt x="20" y="55"/>
                      <a:pt x="23" y="45"/>
                      <a:pt x="34" y="34"/>
                    </a:cubicBezTo>
                    <a:cubicBezTo>
                      <a:pt x="44" y="24"/>
                      <a:pt x="54" y="19"/>
                      <a:pt x="68" y="31"/>
                    </a:cubicBezTo>
                    <a:cubicBezTo>
                      <a:pt x="73" y="35"/>
                      <a:pt x="82" y="38"/>
                      <a:pt x="88" y="36"/>
                    </a:cubicBezTo>
                    <a:cubicBezTo>
                      <a:pt x="92" y="35"/>
                      <a:pt x="95" y="26"/>
                      <a:pt x="96" y="20"/>
                    </a:cubicBezTo>
                    <a:cubicBezTo>
                      <a:pt x="97" y="2"/>
                      <a:pt x="108" y="0"/>
                      <a:pt x="122" y="0"/>
                    </a:cubicBezTo>
                    <a:cubicBezTo>
                      <a:pt x="137" y="0"/>
                      <a:pt x="146" y="4"/>
                      <a:pt x="146" y="21"/>
                    </a:cubicBezTo>
                    <a:cubicBezTo>
                      <a:pt x="146" y="26"/>
                      <a:pt x="150" y="35"/>
                      <a:pt x="153" y="36"/>
                    </a:cubicBezTo>
                    <a:cubicBezTo>
                      <a:pt x="159" y="38"/>
                      <a:pt x="168" y="36"/>
                      <a:pt x="172" y="32"/>
                    </a:cubicBezTo>
                    <a:cubicBezTo>
                      <a:pt x="186" y="20"/>
                      <a:pt x="196" y="23"/>
                      <a:pt x="208" y="35"/>
                    </a:cubicBezTo>
                    <a:cubicBezTo>
                      <a:pt x="220" y="47"/>
                      <a:pt x="220" y="57"/>
                      <a:pt x="208" y="69"/>
                    </a:cubicBezTo>
                    <a:cubicBezTo>
                      <a:pt x="205" y="73"/>
                      <a:pt x="203" y="82"/>
                      <a:pt x="205" y="88"/>
                    </a:cubicBezTo>
                    <a:cubicBezTo>
                      <a:pt x="206" y="92"/>
                      <a:pt x="215" y="95"/>
                      <a:pt x="220" y="95"/>
                    </a:cubicBezTo>
                    <a:cubicBezTo>
                      <a:pt x="237" y="96"/>
                      <a:pt x="242" y="104"/>
                      <a:pt x="242" y="120"/>
                    </a:cubicBezTo>
                    <a:cubicBezTo>
                      <a:pt x="242" y="135"/>
                      <a:pt x="238" y="145"/>
                      <a:pt x="220" y="146"/>
                    </a:cubicBezTo>
                    <a:cubicBezTo>
                      <a:pt x="215" y="146"/>
                      <a:pt x="206" y="150"/>
                      <a:pt x="205" y="153"/>
                    </a:cubicBezTo>
                    <a:cubicBezTo>
                      <a:pt x="203" y="159"/>
                      <a:pt x="205" y="168"/>
                      <a:pt x="209" y="172"/>
                    </a:cubicBezTo>
                    <a:cubicBezTo>
                      <a:pt x="221" y="185"/>
                      <a:pt x="218" y="195"/>
                      <a:pt x="207" y="206"/>
                    </a:cubicBezTo>
                    <a:cubicBezTo>
                      <a:pt x="195" y="218"/>
                      <a:pt x="185" y="220"/>
                      <a:pt x="172" y="208"/>
                    </a:cubicBezTo>
                    <a:cubicBezTo>
                      <a:pt x="168" y="205"/>
                      <a:pt x="160" y="203"/>
                      <a:pt x="155" y="204"/>
                    </a:cubicBezTo>
                    <a:cubicBezTo>
                      <a:pt x="151" y="204"/>
                      <a:pt x="146" y="212"/>
                      <a:pt x="146" y="216"/>
                    </a:cubicBezTo>
                    <a:cubicBezTo>
                      <a:pt x="147" y="237"/>
                      <a:pt x="136" y="242"/>
                      <a:pt x="117" y="242"/>
                    </a:cubicBezTo>
                    <a:cubicBezTo>
                      <a:pt x="97" y="241"/>
                      <a:pt x="95" y="229"/>
                      <a:pt x="96" y="213"/>
                    </a:cubicBezTo>
                    <a:cubicBezTo>
                      <a:pt x="96" y="211"/>
                      <a:pt x="96" y="209"/>
                      <a:pt x="95" y="208"/>
                    </a:cubicBezTo>
                    <a:close/>
                    <a:moveTo>
                      <a:pt x="121" y="168"/>
                    </a:moveTo>
                    <a:cubicBezTo>
                      <a:pt x="146" y="167"/>
                      <a:pt x="169" y="144"/>
                      <a:pt x="168" y="120"/>
                    </a:cubicBezTo>
                    <a:cubicBezTo>
                      <a:pt x="167" y="96"/>
                      <a:pt x="145" y="74"/>
                      <a:pt x="122" y="74"/>
                    </a:cubicBezTo>
                    <a:cubicBezTo>
                      <a:pt x="97" y="73"/>
                      <a:pt x="74" y="96"/>
                      <a:pt x="74" y="120"/>
                    </a:cubicBezTo>
                    <a:cubicBezTo>
                      <a:pt x="74" y="145"/>
                      <a:pt x="97" y="168"/>
                      <a:pt x="121" y="1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 bwMode="auto">
            <a:xfrm>
              <a:off x="1453094" y="3472546"/>
              <a:ext cx="1234616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54180" y="3308312"/>
            <a:ext cx="1524859" cy="322564"/>
            <a:chOff x="2810266" y="3478300"/>
            <a:chExt cx="1524859" cy="322564"/>
          </a:xfrm>
        </p:grpSpPr>
        <p:sp>
          <p:nvSpPr>
            <p:cNvPr id="26" name="矩形 25"/>
            <p:cNvSpPr/>
            <p:nvPr/>
          </p:nvSpPr>
          <p:spPr bwMode="auto">
            <a:xfrm>
              <a:off x="3143055" y="3478300"/>
              <a:ext cx="1192070" cy="305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tittle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810266" y="3490052"/>
              <a:ext cx="310812" cy="310812"/>
              <a:chOff x="2666250" y="3559175"/>
              <a:chExt cx="310812" cy="31081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666250" y="3559175"/>
                <a:ext cx="310812" cy="310812"/>
              </a:xfrm>
              <a:prstGeom prst="ellipse">
                <a:avLst/>
              </a:prstGeom>
              <a:solidFill>
                <a:srgbClr val="A3B7A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23"/>
              <p:cNvSpPr>
                <a:spLocks noEditPoints="1"/>
              </p:cNvSpPr>
              <p:nvPr/>
            </p:nvSpPr>
            <p:spPr bwMode="auto">
              <a:xfrm>
                <a:off x="2746011" y="3640013"/>
                <a:ext cx="151289" cy="151699"/>
              </a:xfrm>
              <a:custGeom>
                <a:avLst/>
                <a:gdLst>
                  <a:gd name="T0" fmla="*/ 4 w 26"/>
                  <a:gd name="T1" fmla="*/ 18 h 26"/>
                  <a:gd name="T2" fmla="*/ 8 w 26"/>
                  <a:gd name="T3" fmla="*/ 22 h 26"/>
                  <a:gd name="T4" fmla="*/ 10 w 26"/>
                  <a:gd name="T5" fmla="*/ 20 h 26"/>
                  <a:gd name="T6" fmla="*/ 12 w 26"/>
                  <a:gd name="T7" fmla="*/ 18 h 26"/>
                  <a:gd name="T8" fmla="*/ 14 w 26"/>
                  <a:gd name="T9" fmla="*/ 23 h 26"/>
                  <a:gd name="T10" fmla="*/ 18 w 26"/>
                  <a:gd name="T11" fmla="*/ 18 h 26"/>
                  <a:gd name="T12" fmla="*/ 14 w 26"/>
                  <a:gd name="T13" fmla="*/ 23 h 26"/>
                  <a:gd name="T14" fmla="*/ 20 w 26"/>
                  <a:gd name="T15" fmla="*/ 18 h 26"/>
                  <a:gd name="T16" fmla="*/ 19 w 26"/>
                  <a:gd name="T17" fmla="*/ 22 h 26"/>
                  <a:gd name="T18" fmla="*/ 3 w 26"/>
                  <a:gd name="T19" fmla="*/ 13 h 26"/>
                  <a:gd name="T20" fmla="*/ 6 w 26"/>
                  <a:gd name="T21" fmla="*/ 10 h 26"/>
                  <a:gd name="T22" fmla="*/ 6 w 26"/>
                  <a:gd name="T23" fmla="*/ 15 h 26"/>
                  <a:gd name="T24" fmla="*/ 8 w 26"/>
                  <a:gd name="T25" fmla="*/ 15 h 26"/>
                  <a:gd name="T26" fmla="*/ 8 w 26"/>
                  <a:gd name="T27" fmla="*/ 10 h 26"/>
                  <a:gd name="T28" fmla="*/ 12 w 26"/>
                  <a:gd name="T29" fmla="*/ 15 h 26"/>
                  <a:gd name="T30" fmla="*/ 14 w 26"/>
                  <a:gd name="T31" fmla="*/ 15 h 26"/>
                  <a:gd name="T32" fmla="*/ 18 w 26"/>
                  <a:gd name="T33" fmla="*/ 10 h 26"/>
                  <a:gd name="T34" fmla="*/ 18 w 26"/>
                  <a:gd name="T35" fmla="*/ 15 h 26"/>
                  <a:gd name="T36" fmla="*/ 21 w 26"/>
                  <a:gd name="T37" fmla="*/ 15 h 26"/>
                  <a:gd name="T38" fmla="*/ 21 w 26"/>
                  <a:gd name="T39" fmla="*/ 10 h 26"/>
                  <a:gd name="T40" fmla="*/ 23 w 26"/>
                  <a:gd name="T41" fmla="*/ 13 h 26"/>
                  <a:gd name="T42" fmla="*/ 21 w 26"/>
                  <a:gd name="T43" fmla="*/ 15 h 26"/>
                  <a:gd name="T44" fmla="*/ 8 w 26"/>
                  <a:gd name="T45" fmla="*/ 4 h 26"/>
                  <a:gd name="T46" fmla="*/ 4 w 26"/>
                  <a:gd name="T47" fmla="*/ 8 h 26"/>
                  <a:gd name="T48" fmla="*/ 19 w 26"/>
                  <a:gd name="T49" fmla="*/ 4 h 26"/>
                  <a:gd name="T50" fmla="*/ 20 w 26"/>
                  <a:gd name="T51" fmla="*/ 8 h 26"/>
                  <a:gd name="T52" fmla="*/ 10 w 26"/>
                  <a:gd name="T53" fmla="*/ 5 h 26"/>
                  <a:gd name="T54" fmla="*/ 12 w 26"/>
                  <a:gd name="T55" fmla="*/ 8 h 26"/>
                  <a:gd name="T56" fmla="*/ 14 w 26"/>
                  <a:gd name="T57" fmla="*/ 8 h 26"/>
                  <a:gd name="T58" fmla="*/ 17 w 26"/>
                  <a:gd name="T59" fmla="*/ 5 h 26"/>
                  <a:gd name="T60" fmla="*/ 14 w 26"/>
                  <a:gd name="T61" fmla="*/ 8 h 26"/>
                  <a:gd name="T62" fmla="*/ 0 w 26"/>
                  <a:gd name="T63" fmla="*/ 13 h 26"/>
                  <a:gd name="T64" fmla="*/ 26 w 26"/>
                  <a:gd name="T65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6" h="26">
                    <a:moveTo>
                      <a:pt x="8" y="22"/>
                    </a:moveTo>
                    <a:cubicBezTo>
                      <a:pt x="6" y="21"/>
                      <a:pt x="5" y="19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20"/>
                      <a:pt x="8" y="22"/>
                    </a:cubicBezTo>
                    <a:moveTo>
                      <a:pt x="12" y="23"/>
                    </a:moveTo>
                    <a:cubicBezTo>
                      <a:pt x="11" y="22"/>
                      <a:pt x="10" y="22"/>
                      <a:pt x="10" y="20"/>
                    </a:cubicBezTo>
                    <a:cubicBezTo>
                      <a:pt x="9" y="20"/>
                      <a:pt x="9" y="19"/>
                      <a:pt x="9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7" y="20"/>
                      <a:pt x="17" y="20"/>
                    </a:cubicBezTo>
                    <a:cubicBezTo>
                      <a:pt x="16" y="22"/>
                      <a:pt x="15" y="22"/>
                      <a:pt x="14" y="23"/>
                    </a:cubicBezTo>
                    <a:moveTo>
                      <a:pt x="19" y="22"/>
                    </a:moveTo>
                    <a:cubicBezTo>
                      <a:pt x="19" y="20"/>
                      <a:pt x="20" y="19"/>
                      <a:pt x="20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9"/>
                      <a:pt x="20" y="21"/>
                      <a:pt x="19" y="22"/>
                    </a:cubicBezTo>
                    <a:moveTo>
                      <a:pt x="3" y="15"/>
                    </a:moveTo>
                    <a:cubicBezTo>
                      <a:pt x="3" y="14"/>
                      <a:pt x="3" y="14"/>
                      <a:pt x="3" y="13"/>
                    </a:cubicBezTo>
                    <a:cubicBezTo>
                      <a:pt x="3" y="12"/>
                      <a:pt x="3" y="11"/>
                      <a:pt x="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2"/>
                      <a:pt x="6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3" y="15"/>
                      <a:pt x="3" y="15"/>
                      <a:pt x="3" y="15"/>
                    </a:cubicBezTo>
                    <a:moveTo>
                      <a:pt x="8" y="15"/>
                    </a:moveTo>
                    <a:cubicBezTo>
                      <a:pt x="8" y="14"/>
                      <a:pt x="8" y="14"/>
                      <a:pt x="8" y="13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8" y="15"/>
                      <a:pt x="8" y="15"/>
                      <a:pt x="8" y="15"/>
                    </a:cubicBezTo>
                    <a:moveTo>
                      <a:pt x="14" y="15"/>
                    </a:moveTo>
                    <a:cubicBezTo>
                      <a:pt x="14" y="10"/>
                      <a:pt x="14" y="10"/>
                      <a:pt x="14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8" y="12"/>
                      <a:pt x="18" y="13"/>
                    </a:cubicBezTo>
                    <a:cubicBezTo>
                      <a:pt x="18" y="14"/>
                      <a:pt x="18" y="14"/>
                      <a:pt x="18" y="15"/>
                    </a:cubicBezTo>
                    <a:cubicBezTo>
                      <a:pt x="14" y="15"/>
                      <a:pt x="14" y="15"/>
                      <a:pt x="14" y="15"/>
                    </a:cubicBezTo>
                    <a:moveTo>
                      <a:pt x="21" y="15"/>
                    </a:move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2"/>
                      <a:pt x="21" y="11"/>
                      <a:pt x="21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2"/>
                      <a:pt x="23" y="13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5"/>
                      <a:pt x="21" y="15"/>
                      <a:pt x="21" y="15"/>
                    </a:cubicBezTo>
                    <a:moveTo>
                      <a:pt x="4" y="8"/>
                    </a:moveTo>
                    <a:cubicBezTo>
                      <a:pt x="5" y="6"/>
                      <a:pt x="6" y="5"/>
                      <a:pt x="8" y="4"/>
                    </a:cubicBezTo>
                    <a:cubicBezTo>
                      <a:pt x="7" y="5"/>
                      <a:pt x="6" y="7"/>
                      <a:pt x="6" y="8"/>
                    </a:cubicBezTo>
                    <a:cubicBezTo>
                      <a:pt x="4" y="8"/>
                      <a:pt x="4" y="8"/>
                      <a:pt x="4" y="8"/>
                    </a:cubicBezTo>
                    <a:moveTo>
                      <a:pt x="20" y="8"/>
                    </a:moveTo>
                    <a:cubicBezTo>
                      <a:pt x="20" y="7"/>
                      <a:pt x="19" y="5"/>
                      <a:pt x="19" y="4"/>
                    </a:cubicBezTo>
                    <a:cubicBezTo>
                      <a:pt x="20" y="5"/>
                      <a:pt x="21" y="6"/>
                      <a:pt x="22" y="8"/>
                    </a:cubicBezTo>
                    <a:cubicBezTo>
                      <a:pt x="20" y="8"/>
                      <a:pt x="20" y="8"/>
                      <a:pt x="20" y="8"/>
                    </a:cubicBezTo>
                    <a:moveTo>
                      <a:pt x="9" y="8"/>
                    </a:moveTo>
                    <a:cubicBezTo>
                      <a:pt x="9" y="7"/>
                      <a:pt x="9" y="6"/>
                      <a:pt x="10" y="5"/>
                    </a:cubicBezTo>
                    <a:cubicBezTo>
                      <a:pt x="10" y="4"/>
                      <a:pt x="11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moveTo>
                      <a:pt x="14" y="8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5" y="3"/>
                      <a:pt x="16" y="4"/>
                      <a:pt x="17" y="5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4" y="8"/>
                      <a:pt x="14" y="8"/>
                      <a:pt x="14" y="8"/>
                    </a:cubicBezTo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383806" y="1022849"/>
            <a:ext cx="2691516" cy="3293565"/>
            <a:chOff x="5220072" y="1059582"/>
            <a:chExt cx="2880320" cy="3524601"/>
          </a:xfrm>
        </p:grpSpPr>
        <p:pic>
          <p:nvPicPr>
            <p:cNvPr id="31" name="Picture 3" descr="C:\Users\Administrator.MICROSO-BQCPAHA\Desktop\SM-0066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9" t="45000" r="3978" b="8500"/>
            <a:stretch>
              <a:fillRect/>
            </a:stretch>
          </p:blipFill>
          <p:spPr bwMode="auto">
            <a:xfrm>
              <a:off x="5220072" y="1059582"/>
              <a:ext cx="2880320" cy="352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7" r="9088"/>
            <a:stretch>
              <a:fillRect/>
            </a:stretch>
          </p:blipFill>
          <p:spPr bwMode="auto">
            <a:xfrm>
              <a:off x="5730478" y="1437021"/>
              <a:ext cx="2015758" cy="276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973666" y="1464372"/>
            <a:ext cx="4120549" cy="877163"/>
            <a:chOff x="973666" y="1464372"/>
            <a:chExt cx="4120549" cy="877163"/>
          </a:xfrm>
        </p:grpSpPr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973666" y="1464372"/>
              <a:ext cx="4120549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985959" y="1787537"/>
              <a:ext cx="410825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/>
              <a:t>四</a:t>
            </a:r>
            <a:r>
              <a:rPr lang="zh-CN" altLang="en-US" sz="3600" spc="190" dirty="0" smtClean="0"/>
              <a:t>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 bwMode="auto">
          <a:xfrm>
            <a:off x="958519" y="1074628"/>
            <a:ext cx="7269163" cy="1036555"/>
            <a:chOff x="899591" y="1214884"/>
            <a:chExt cx="7268968" cy="1036698"/>
          </a:xfrm>
        </p:grpSpPr>
        <p:sp>
          <p:nvSpPr>
            <p:cNvPr id="36" name="矩形 35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A3B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3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组合 37"/>
            <p:cNvGrpSpPr/>
            <p:nvPr/>
          </p:nvGrpSpPr>
          <p:grpSpPr bwMode="auto">
            <a:xfrm>
              <a:off x="7161431" y="1413432"/>
              <a:ext cx="634983" cy="635088"/>
              <a:chOff x="7161431" y="1426132"/>
              <a:chExt cx="634983" cy="635088"/>
            </a:xfrm>
          </p:grpSpPr>
          <p:sp>
            <p:nvSpPr>
              <p:cNvPr id="40" name="TextBox 6"/>
              <p:cNvSpPr txBox="1"/>
              <p:nvPr/>
            </p:nvSpPr>
            <p:spPr>
              <a:xfrm>
                <a:off x="7183654" y="1451536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161431" y="1426132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矩形 71"/>
            <p:cNvSpPr>
              <a:spLocks noChangeArrowheads="1"/>
            </p:cNvSpPr>
            <p:nvPr/>
          </p:nvSpPr>
          <p:spPr bwMode="auto">
            <a:xfrm>
              <a:off x="2558249" y="1300210"/>
              <a:ext cx="4534621" cy="834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58520" y="2257666"/>
            <a:ext cx="7269162" cy="1024912"/>
            <a:chOff x="900113" y="2198836"/>
            <a:chExt cx="7269162" cy="1024912"/>
          </a:xfrm>
        </p:grpSpPr>
        <p:grpSp>
          <p:nvGrpSpPr>
            <p:cNvPr id="58" name="组合 57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60" name="矩形 59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2B80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2" name="组合 6"/>
              <p:cNvGrpSpPr/>
              <p:nvPr/>
            </p:nvGrpSpPr>
            <p:grpSpPr bwMode="auto">
              <a:xfrm>
                <a:off x="1251481" y="2677943"/>
                <a:ext cx="634983" cy="635088"/>
                <a:chOff x="1251481" y="2690643"/>
                <a:chExt cx="634983" cy="635088"/>
              </a:xfrm>
            </p:grpSpPr>
            <p:sp>
              <p:nvSpPr>
                <p:cNvPr id="63" name="TextBox 14"/>
                <p:cNvSpPr txBox="1"/>
                <p:nvPr/>
              </p:nvSpPr>
              <p:spPr>
                <a:xfrm>
                  <a:off x="1251481" y="2703345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1251481" y="2690643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9" name="矩形 71"/>
            <p:cNvSpPr>
              <a:spLocks noChangeArrowheads="1"/>
            </p:cNvSpPr>
            <p:nvPr/>
          </p:nvSpPr>
          <p:spPr bwMode="auto">
            <a:xfrm>
              <a:off x="1940351" y="248945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58519" y="3437460"/>
            <a:ext cx="7269163" cy="1018705"/>
            <a:chOff x="900112" y="3458195"/>
            <a:chExt cx="7269163" cy="1018705"/>
          </a:xfrm>
        </p:grpSpPr>
        <p:grpSp>
          <p:nvGrpSpPr>
            <p:cNvPr id="66" name="组合 65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A3B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6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22"/>
              <p:cNvSpPr txBox="1"/>
              <p:nvPr/>
            </p:nvSpPr>
            <p:spPr bwMode="auto">
              <a:xfrm>
                <a:off x="7243915" y="3949631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矩形 75"/>
              <p:cNvSpPr>
                <a:spLocks noChangeArrowheads="1"/>
              </p:cNvSpPr>
              <p:nvPr/>
            </p:nvSpPr>
            <p:spPr bwMode="auto">
              <a:xfrm>
                <a:off x="2528433" y="3813889"/>
                <a:ext cx="4632998" cy="835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 bwMode="auto">
            <a:xfrm>
              <a:off x="7225758" y="3652466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888871" y="1130389"/>
            <a:ext cx="755368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8"/>
          <p:cNvSpPr>
            <a:spLocks noChangeArrowheads="1"/>
          </p:cNvSpPr>
          <p:nvPr/>
        </p:nvSpPr>
        <p:spPr bwMode="auto">
          <a:xfrm>
            <a:off x="886136" y="1666523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65907" y="2542650"/>
            <a:ext cx="7412185" cy="1889753"/>
            <a:chOff x="228108" y="2234588"/>
            <a:chExt cx="8420726" cy="2239963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3383115" y="2340158"/>
              <a:ext cx="4910138" cy="1834033"/>
              <a:chOff x="3826818" y="1169595"/>
              <a:chExt cx="4910138" cy="1833787"/>
            </a:xfrm>
          </p:grpSpPr>
          <p:sp>
            <p:nvSpPr>
              <p:cNvPr id="33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83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36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A3B7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28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8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1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2B8088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959325" y="2736825"/>
                  <a:ext cx="2503205" cy="62463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rgbClr val="F4F0D6">
                  <a:alpha val="53000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22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26" name="空心弧 25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A3B7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7" name="空心弧 26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2B8088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23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24" name="椭圆 23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rgbClr val="39A0AA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25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srgbClr val="F4F0D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 bwMode="auto">
            <a:xfrm>
              <a:off x="7630455" y="2877867"/>
              <a:ext cx="1018379" cy="620184"/>
              <a:chOff x="7765552" y="2225457"/>
              <a:chExt cx="1018160" cy="620394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0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25457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A3B7A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A3B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17" name="椭圆 16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2B80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2B80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23393" b="24823"/>
          <a:stretch>
            <a:fillRect/>
          </a:stretch>
        </p:blipFill>
        <p:spPr>
          <a:xfrm>
            <a:off x="203981" y="934893"/>
            <a:ext cx="8778240" cy="36476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3981" y="934893"/>
            <a:ext cx="8781555" cy="36476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356638" y="1059745"/>
            <a:ext cx="7031417" cy="3453236"/>
            <a:chOff x="1403350" y="2276475"/>
            <a:chExt cx="7416800" cy="3897371"/>
          </a:xfrm>
          <a:solidFill>
            <a:srgbClr val="F4F0D6">
              <a:alpha val="97000"/>
            </a:srgbClr>
          </a:solidFill>
        </p:grpSpPr>
        <p:sp>
          <p:nvSpPr>
            <p:cNvPr id="23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3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4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5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6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7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8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9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0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1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2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3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4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5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6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7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rgbClr val="F4F0D6"/>
              </a:solidFill>
              <a:prstDash val="solid"/>
              <a:round/>
            </a:ln>
          </p:spPr>
          <p:txBody>
            <a:bodyPr/>
            <a:lstStyle/>
            <a:p>
              <a:pPr defTabSz="6858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>
            <a:off x="925127" y="1679127"/>
            <a:ext cx="1855444" cy="576582"/>
            <a:chOff x="521648" y="1706906"/>
            <a:chExt cx="1855444" cy="576582"/>
          </a:xfrm>
        </p:grpSpPr>
        <p:sp>
          <p:nvSpPr>
            <p:cNvPr id="291" name="五边形 290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2" name="文本框 291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文本框 292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0" name="Freeform 5"/>
          <p:cNvSpPr>
            <a:spLocks noEditPoints="1"/>
          </p:cNvSpPr>
          <p:nvPr/>
        </p:nvSpPr>
        <p:spPr bwMode="auto">
          <a:xfrm>
            <a:off x="2809640" y="1759188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1309205" y="3142743"/>
            <a:ext cx="1855444" cy="576582"/>
            <a:chOff x="521648" y="1706906"/>
            <a:chExt cx="1855444" cy="576582"/>
          </a:xfrm>
        </p:grpSpPr>
        <p:sp>
          <p:nvSpPr>
            <p:cNvPr id="297" name="五边形 296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8" name="文本框 297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文本框 298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6" name="Freeform 5"/>
          <p:cNvSpPr>
            <a:spLocks noEditPoints="1"/>
          </p:cNvSpPr>
          <p:nvPr/>
        </p:nvSpPr>
        <p:spPr bwMode="auto">
          <a:xfrm>
            <a:off x="3193718" y="3222804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01" name="组合 300"/>
          <p:cNvGrpSpPr/>
          <p:nvPr/>
        </p:nvGrpSpPr>
        <p:grpSpPr>
          <a:xfrm>
            <a:off x="3035670" y="2526760"/>
            <a:ext cx="1855444" cy="576582"/>
            <a:chOff x="521648" y="1706906"/>
            <a:chExt cx="1855444" cy="576582"/>
          </a:xfrm>
        </p:grpSpPr>
        <p:sp>
          <p:nvSpPr>
            <p:cNvPr id="303" name="五边形 302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4" name="文本框 303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5" name="文本框 304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2" name="Freeform 5"/>
          <p:cNvSpPr>
            <a:spLocks noEditPoints="1"/>
          </p:cNvSpPr>
          <p:nvPr/>
        </p:nvSpPr>
        <p:spPr bwMode="auto">
          <a:xfrm>
            <a:off x="4920183" y="2606821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07" name="组合 306"/>
          <p:cNvGrpSpPr/>
          <p:nvPr/>
        </p:nvGrpSpPr>
        <p:grpSpPr>
          <a:xfrm>
            <a:off x="4137721" y="1321763"/>
            <a:ext cx="1855444" cy="576582"/>
            <a:chOff x="521648" y="1706906"/>
            <a:chExt cx="1855444" cy="576582"/>
          </a:xfrm>
        </p:grpSpPr>
        <p:sp>
          <p:nvSpPr>
            <p:cNvPr id="309" name="五边形 308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0" name="文本框 309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" name="文本框 310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8" name="Freeform 5"/>
          <p:cNvSpPr>
            <a:spLocks noEditPoints="1"/>
          </p:cNvSpPr>
          <p:nvPr/>
        </p:nvSpPr>
        <p:spPr bwMode="auto">
          <a:xfrm>
            <a:off x="6061404" y="1459726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13" name="组合 312"/>
          <p:cNvGrpSpPr/>
          <p:nvPr/>
        </p:nvGrpSpPr>
        <p:grpSpPr>
          <a:xfrm>
            <a:off x="5329968" y="3348574"/>
            <a:ext cx="1855444" cy="576582"/>
            <a:chOff x="521648" y="1706906"/>
            <a:chExt cx="1855444" cy="576582"/>
          </a:xfrm>
        </p:grpSpPr>
        <p:sp>
          <p:nvSpPr>
            <p:cNvPr id="315" name="五边形 314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821529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文本框 316"/>
            <p:cNvSpPr txBox="1"/>
            <p:nvPr/>
          </p:nvSpPr>
          <p:spPr>
            <a:xfrm>
              <a:off x="829867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4" name="Freeform 5"/>
          <p:cNvSpPr>
            <a:spLocks noEditPoints="1"/>
          </p:cNvSpPr>
          <p:nvPr/>
        </p:nvSpPr>
        <p:spPr bwMode="auto">
          <a:xfrm>
            <a:off x="7244377" y="3468659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grpSp>
        <p:nvGrpSpPr>
          <p:cNvPr id="325" name="组合 324"/>
          <p:cNvGrpSpPr/>
          <p:nvPr/>
        </p:nvGrpSpPr>
        <p:grpSpPr>
          <a:xfrm flipH="1">
            <a:off x="6324959" y="1931659"/>
            <a:ext cx="1855444" cy="576582"/>
            <a:chOff x="521648" y="1706906"/>
            <a:chExt cx="1855444" cy="576582"/>
          </a:xfrm>
        </p:grpSpPr>
        <p:sp>
          <p:nvSpPr>
            <p:cNvPr id="327" name="五边形 326"/>
            <p:cNvSpPr/>
            <p:nvPr/>
          </p:nvSpPr>
          <p:spPr>
            <a:xfrm>
              <a:off x="521648" y="1706906"/>
              <a:ext cx="1855444" cy="576582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8" name="文本框 327"/>
            <p:cNvSpPr txBox="1"/>
            <p:nvPr/>
          </p:nvSpPr>
          <p:spPr>
            <a:xfrm>
              <a:off x="781773" y="1731210"/>
              <a:ext cx="10317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839806" y="1908454"/>
              <a:ext cx="948376" cy="29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6" name="Freeform 5"/>
          <p:cNvSpPr>
            <a:spLocks noEditPoints="1"/>
          </p:cNvSpPr>
          <p:nvPr/>
        </p:nvSpPr>
        <p:spPr bwMode="auto">
          <a:xfrm flipH="1">
            <a:off x="6088322" y="2091080"/>
            <a:ext cx="187981" cy="302055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rgbClr val="2B808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23393" b="24823"/>
          <a:stretch>
            <a:fillRect/>
          </a:stretch>
        </p:blipFill>
        <p:spPr>
          <a:xfrm>
            <a:off x="203981" y="934893"/>
            <a:ext cx="8778240" cy="36476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6162" y="934893"/>
            <a:ext cx="8781555" cy="36476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 bwMode="auto">
          <a:xfrm>
            <a:off x="2758556" y="1054750"/>
            <a:ext cx="1674058" cy="3310463"/>
            <a:chOff x="4894012" y="951574"/>
            <a:chExt cx="1694212" cy="3348367"/>
          </a:xfrm>
        </p:grpSpPr>
        <p:pic>
          <p:nvPicPr>
            <p:cNvPr id="60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组合 63"/>
          <p:cNvGrpSpPr/>
          <p:nvPr/>
        </p:nvGrpSpPr>
        <p:grpSpPr bwMode="auto">
          <a:xfrm>
            <a:off x="4654257" y="1022849"/>
            <a:ext cx="1693863" cy="3349625"/>
            <a:chOff x="6588224" y="951574"/>
            <a:chExt cx="1694212" cy="3348367"/>
          </a:xfrm>
        </p:grpSpPr>
        <p:pic>
          <p:nvPicPr>
            <p:cNvPr id="65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组合 68"/>
          <p:cNvGrpSpPr/>
          <p:nvPr/>
        </p:nvGrpSpPr>
        <p:grpSpPr>
          <a:xfrm>
            <a:off x="905851" y="1873600"/>
            <a:ext cx="1631062" cy="1183831"/>
            <a:chOff x="930613" y="1922827"/>
            <a:chExt cx="1631062" cy="1183831"/>
          </a:xfrm>
        </p:grpSpPr>
        <p:sp>
          <p:nvSpPr>
            <p:cNvPr id="70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6611602" y="1873600"/>
            <a:ext cx="1910467" cy="1376333"/>
            <a:chOff x="6466028" y="1871850"/>
            <a:chExt cx="1910467" cy="1376333"/>
          </a:xfrm>
        </p:grpSpPr>
        <p:sp>
          <p:nvSpPr>
            <p:cNvPr id="73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F4F0D6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F4F0D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/>
                <a:t>四</a:t>
              </a:r>
              <a:r>
                <a:rPr lang="zh-CN" altLang="en-US" sz="2400" dirty="0" smtClean="0"/>
                <a:t>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9" name="Picture 2" descr="E:\2013.3.28\商务5.16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47" y="2790573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921856" y="1054750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2013.3.28\商务5.16\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711019" y="1054750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143221" y="1054750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E:\2013.3.28\商务5.16\0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921855" y="2790573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/>
        </p:nvGrpSpPr>
        <p:grpSpPr bwMode="auto">
          <a:xfrm>
            <a:off x="6457512" y="1054751"/>
            <a:ext cx="1677912" cy="1694676"/>
            <a:chOff x="6424610" y="763403"/>
            <a:chExt cx="1747790" cy="1765497"/>
          </a:xfrm>
        </p:grpSpPr>
        <p:sp>
          <p:nvSpPr>
            <p:cNvPr id="15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8088"/>
            </a:solidFill>
            <a:ln w="9525">
              <a:noFill/>
              <a:round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6661475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143358" y="2790573"/>
            <a:ext cx="2510196" cy="1705345"/>
            <a:chOff x="888285" y="2571751"/>
            <a:chExt cx="2614900" cy="1776215"/>
          </a:xfrm>
        </p:grpSpPr>
        <p:sp>
          <p:nvSpPr>
            <p:cNvPr id="19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899590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关注</a:t>
              </a:r>
              <a:endParaRPr lang="zh-CN" altLang="en-US" sz="18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99590" y="3575770"/>
              <a:ext cx="2603595" cy="6571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www.rapidbbs.cn</a:t>
              </a:r>
              <a:endParaRPr lang="zh-CN" altLang="en-US" sz="1300" b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F0EBCA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1683" y="1046602"/>
            <a:ext cx="7396567" cy="2555914"/>
          </a:xfrm>
          <a:prstGeom prst="roundRect">
            <a:avLst>
              <a:gd name="adj" fmla="val 784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61847" y="1275211"/>
            <a:ext cx="2003067" cy="20030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8"/>
          <a:stretch>
            <a:fillRect/>
          </a:stretch>
        </p:blipFill>
        <p:spPr>
          <a:xfrm>
            <a:off x="1493585" y="1318154"/>
            <a:ext cx="1588148" cy="2003067"/>
          </a:xfrm>
          <a:custGeom>
            <a:avLst/>
            <a:gdLst>
              <a:gd name="connsiteX0" fmla="*/ 520424 w 1062909"/>
              <a:gd name="connsiteY0" fmla="*/ 0 h 1340604"/>
              <a:gd name="connsiteX1" fmla="*/ 994399 w 1062909"/>
              <a:gd name="connsiteY1" fmla="*/ 196327 h 1340604"/>
              <a:gd name="connsiteX2" fmla="*/ 1062909 w 1062909"/>
              <a:gd name="connsiteY2" fmla="*/ 279361 h 1340604"/>
              <a:gd name="connsiteX3" fmla="*/ 1062909 w 1062909"/>
              <a:gd name="connsiteY3" fmla="*/ 1061243 h 1340604"/>
              <a:gd name="connsiteX4" fmla="*/ 994399 w 1062909"/>
              <a:gd name="connsiteY4" fmla="*/ 1144277 h 1340604"/>
              <a:gd name="connsiteX5" fmla="*/ 520424 w 1062909"/>
              <a:gd name="connsiteY5" fmla="*/ 1340604 h 1340604"/>
              <a:gd name="connsiteX6" fmla="*/ 46449 w 1062909"/>
              <a:gd name="connsiteY6" fmla="*/ 1144277 h 1340604"/>
              <a:gd name="connsiteX7" fmla="*/ 0 w 1062909"/>
              <a:gd name="connsiteY7" fmla="*/ 1087981 h 1340604"/>
              <a:gd name="connsiteX8" fmla="*/ 0 w 1062909"/>
              <a:gd name="connsiteY8" fmla="*/ 252623 h 1340604"/>
              <a:gd name="connsiteX9" fmla="*/ 46449 w 1062909"/>
              <a:gd name="connsiteY9" fmla="*/ 196327 h 1340604"/>
              <a:gd name="connsiteX10" fmla="*/ 520424 w 1062909"/>
              <a:gd name="connsiteY10" fmla="*/ 0 h 13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2909" h="1340604">
                <a:moveTo>
                  <a:pt x="520424" y="0"/>
                </a:moveTo>
                <a:cubicBezTo>
                  <a:pt x="705523" y="0"/>
                  <a:pt x="873099" y="75026"/>
                  <a:pt x="994399" y="196327"/>
                </a:cubicBezTo>
                <a:lnTo>
                  <a:pt x="1062909" y="279361"/>
                </a:lnTo>
                <a:lnTo>
                  <a:pt x="1062909" y="1061243"/>
                </a:lnTo>
                <a:lnTo>
                  <a:pt x="994399" y="1144277"/>
                </a:lnTo>
                <a:cubicBezTo>
                  <a:pt x="873099" y="1265578"/>
                  <a:pt x="705523" y="1340604"/>
                  <a:pt x="520424" y="1340604"/>
                </a:cubicBezTo>
                <a:cubicBezTo>
                  <a:pt x="335325" y="1340604"/>
                  <a:pt x="167750" y="1265578"/>
                  <a:pt x="46449" y="1144277"/>
                </a:cubicBezTo>
                <a:lnTo>
                  <a:pt x="0" y="1087981"/>
                </a:lnTo>
                <a:lnTo>
                  <a:pt x="0" y="252623"/>
                </a:lnTo>
                <a:lnTo>
                  <a:pt x="46449" y="196327"/>
                </a:lnTo>
                <a:cubicBezTo>
                  <a:pt x="167750" y="75026"/>
                  <a:pt x="335325" y="0"/>
                  <a:pt x="520424" y="0"/>
                </a:cubicBezTo>
                <a:close/>
              </a:path>
            </a:pathLst>
          </a:custGeom>
        </p:spPr>
      </p:pic>
      <p:sp>
        <p:nvSpPr>
          <p:cNvPr id="40" name="文本框 39"/>
          <p:cNvSpPr txBox="1"/>
          <p:nvPr/>
        </p:nvSpPr>
        <p:spPr>
          <a:xfrm>
            <a:off x="3438514" y="1620161"/>
            <a:ext cx="415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3600" spc="190" dirty="0" smtClean="0"/>
              <a:t>一、点击</a:t>
            </a:r>
            <a:r>
              <a:rPr lang="zh-CN" altLang="en-US" sz="3600" spc="190" dirty="0"/>
              <a:t>添加标题</a:t>
            </a:r>
            <a:endParaRPr lang="zh-CN" altLang="en-US" sz="3600" spc="190" dirty="0"/>
          </a:p>
        </p:txBody>
      </p:sp>
      <p:sp>
        <p:nvSpPr>
          <p:cNvPr id="41" name="矩形 148"/>
          <p:cNvSpPr>
            <a:spLocks noChangeArrowheads="1"/>
          </p:cNvSpPr>
          <p:nvPr/>
        </p:nvSpPr>
        <p:spPr bwMode="auto">
          <a:xfrm>
            <a:off x="4387634" y="2206314"/>
            <a:ext cx="42475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4100" spc="25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Add a title</a:t>
            </a:r>
            <a:endParaRPr lang="zh-CN" altLang="en-US" sz="4100" spc="25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-1994053" y="3483638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994053" y="1171923"/>
            <a:ext cx="13077022" cy="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004" y="3148516"/>
            <a:ext cx="1381884" cy="63123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840" y="3024349"/>
            <a:ext cx="1164686" cy="532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55" y="2855298"/>
            <a:ext cx="8605322" cy="1826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65" y="4787133"/>
            <a:ext cx="3645000" cy="4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82" y="2137349"/>
            <a:ext cx="1829962" cy="30124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64920" y="847404"/>
            <a:ext cx="376421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41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THANKYOU</a:t>
            </a:r>
            <a:endParaRPr lang="zh-CN" altLang="en-US" sz="41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4027" y="1463740"/>
            <a:ext cx="3817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rPr>
              <a:t>谢谢观看</a:t>
            </a:r>
            <a:endParaRPr lang="zh-CN" altLang="en-US" sz="4800" dirty="0">
              <a:solidFill>
                <a:srgbClr val="F4F0D6"/>
              </a:solidFill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sp>
        <p:nvSpPr>
          <p:cNvPr id="48" name="矩形 23"/>
          <p:cNvSpPr>
            <a:spLocks noChangeArrowheads="1"/>
          </p:cNvSpPr>
          <p:nvPr/>
        </p:nvSpPr>
        <p:spPr bwMode="auto">
          <a:xfrm flipH="1">
            <a:off x="6216982" y="2284810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Business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49" name="矩形 23"/>
          <p:cNvSpPr>
            <a:spLocks noChangeArrowheads="1"/>
          </p:cNvSpPr>
          <p:nvPr/>
        </p:nvSpPr>
        <p:spPr bwMode="auto">
          <a:xfrm flipH="1">
            <a:off x="6216982" y="2667173"/>
            <a:ext cx="21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800" dirty="0">
                <a:solidFill>
                  <a:srgbClr val="0C4046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Success</a:t>
            </a:r>
            <a:endParaRPr lang="zh-CN" altLang="en-US" sz="2800" dirty="0">
              <a:solidFill>
                <a:srgbClr val="0C4046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23"/>
          <p:cNvSpPr>
            <a:spLocks noChangeArrowheads="1"/>
          </p:cNvSpPr>
          <p:nvPr/>
        </p:nvSpPr>
        <p:spPr bwMode="auto">
          <a:xfrm flipH="1">
            <a:off x="821748" y="4002446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23"/>
          <p:cNvSpPr>
            <a:spLocks noChangeArrowheads="1"/>
          </p:cNvSpPr>
          <p:nvPr/>
        </p:nvSpPr>
        <p:spPr bwMode="auto">
          <a:xfrm flipH="1">
            <a:off x="1420886" y="3829277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23"/>
          <p:cNvSpPr>
            <a:spLocks noChangeArrowheads="1"/>
          </p:cNvSpPr>
          <p:nvPr/>
        </p:nvSpPr>
        <p:spPr bwMode="auto">
          <a:xfrm flipH="1">
            <a:off x="2002698" y="3685362"/>
            <a:ext cx="383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23"/>
          <p:cNvSpPr>
            <a:spLocks noChangeArrowheads="1"/>
          </p:cNvSpPr>
          <p:nvPr/>
        </p:nvSpPr>
        <p:spPr bwMode="auto">
          <a:xfrm flipH="1">
            <a:off x="2568129" y="3505544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23"/>
          <p:cNvSpPr>
            <a:spLocks noChangeArrowheads="1"/>
          </p:cNvSpPr>
          <p:nvPr/>
        </p:nvSpPr>
        <p:spPr bwMode="auto">
          <a:xfrm flipH="1">
            <a:off x="3165880" y="3236349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23"/>
          <p:cNvSpPr>
            <a:spLocks noChangeArrowheads="1"/>
          </p:cNvSpPr>
          <p:nvPr/>
        </p:nvSpPr>
        <p:spPr bwMode="auto">
          <a:xfrm flipH="1">
            <a:off x="3778088" y="2972756"/>
            <a:ext cx="459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900" dirty="0">
                <a:solidFill>
                  <a:srgbClr val="F0EB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900" dirty="0">
              <a:solidFill>
                <a:srgbClr val="F0EB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876">
            <a:off x="6428259" y="890738"/>
            <a:ext cx="1402186" cy="137327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6221868" y="3156564"/>
            <a:ext cx="37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rgbClr val="F0EBCA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defRPr>
            </a:lvl1pPr>
          </a:lstStyle>
          <a:p>
            <a:pPr defTabSz="685800"/>
            <a:r>
              <a:rPr lang="zh-CN" altLang="en-US" sz="800" dirty="0">
                <a:solidFill>
                  <a:srgbClr val="0C4046"/>
                </a:solidFill>
              </a:rPr>
              <a:t>适用于各行业总结汇报及相关类别演示</a:t>
            </a:r>
            <a:endParaRPr lang="zh-CN" altLang="en-US" sz="800" dirty="0">
              <a:solidFill>
                <a:srgbClr val="0C404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04259" y="545629"/>
            <a:ext cx="1756372" cy="1756372"/>
            <a:chOff x="6304259" y="545629"/>
            <a:chExt cx="1756372" cy="1756372"/>
          </a:xfrm>
        </p:grpSpPr>
        <p:sp>
          <p:nvSpPr>
            <p:cNvPr id="3" name="椭圆 2"/>
            <p:cNvSpPr/>
            <p:nvPr/>
          </p:nvSpPr>
          <p:spPr>
            <a:xfrm>
              <a:off x="6304259" y="545629"/>
              <a:ext cx="1756372" cy="175637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alpha val="9000"/>
                  </a:prstClr>
                </a:solidFill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49305" y="620860"/>
              <a:ext cx="1670921" cy="1297777"/>
              <a:chOff x="6349305" y="620860"/>
              <a:chExt cx="1670921" cy="1297777"/>
            </a:xfrm>
          </p:grpSpPr>
          <p:sp>
            <p:nvSpPr>
              <p:cNvPr id="70" name="矩形 69"/>
              <p:cNvSpPr/>
              <p:nvPr/>
            </p:nvSpPr>
            <p:spPr>
              <a:xfrm rot="20561627">
                <a:off x="6352298" y="1568176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 rot="984483">
                <a:off x="6349305" y="1220607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 rot="2896878">
                <a:off x="6500602" y="927781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 rot="4114108">
                <a:off x="6828666" y="718319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 rot="6464192">
                <a:off x="7254738" y="718645"/>
                <a:ext cx="272010" cy="77091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 rot="8822500">
                <a:off x="7604402" y="916298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 rot="10221959">
                <a:off x="7750408" y="1298762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 rot="11897131">
                <a:off x="7720586" y="1605714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 rot="13270918">
                <a:off x="7552201" y="1840920"/>
                <a:ext cx="269818" cy="77717"/>
              </a:xfrm>
              <a:prstGeom prst="rect">
                <a:avLst/>
              </a:prstGeom>
              <a:solidFill>
                <a:srgbClr val="EDE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709613" y="4610197"/>
            <a:ext cx="3673475" cy="47626"/>
            <a:chOff x="447" y="2904"/>
            <a:chExt cx="2314" cy="3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47" y="2906"/>
              <a:ext cx="2296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63" y="2904"/>
              <a:ext cx="2298" cy="28"/>
            </a:xfrm>
            <a:prstGeom prst="ellipse">
              <a:avLst/>
            </a:prstGeom>
            <a:solidFill>
              <a:srgbClr val="9C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07" y="3236748"/>
            <a:ext cx="382500" cy="12825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213873" y="3508830"/>
            <a:ext cx="397408" cy="1018125"/>
            <a:chOff x="3052516" y="3670453"/>
            <a:chExt cx="397408" cy="101812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424" y="4013578"/>
              <a:ext cx="382500" cy="675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52516" y="3743578"/>
              <a:ext cx="382500" cy="3375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52516" y="3670453"/>
              <a:ext cx="382500" cy="14625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2609921" y="3772333"/>
            <a:ext cx="391624" cy="746915"/>
            <a:chOff x="2417186" y="3941663"/>
            <a:chExt cx="391624" cy="74691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6310" y="4013578"/>
              <a:ext cx="382500" cy="675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186" y="4007953"/>
              <a:ext cx="382500" cy="14625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4640" y="3941663"/>
              <a:ext cx="382500" cy="146250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265" y="4079427"/>
            <a:ext cx="382500" cy="472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37" y="4249454"/>
            <a:ext cx="382500" cy="337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093" y="3944427"/>
            <a:ext cx="382500" cy="60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751042" y="1159541"/>
            <a:ext cx="0" cy="3175210"/>
          </a:xfrm>
          <a:prstGeom prst="line">
            <a:avLst/>
          </a:prstGeom>
          <a:ln w="44450">
            <a:solidFill>
              <a:srgbClr val="F0EB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96078" y="3417196"/>
            <a:ext cx="357739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4919220" y="1104456"/>
            <a:ext cx="31120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t="11413" r="-128"/>
          <a:stretch>
            <a:fillRect/>
          </a:stretch>
        </p:blipFill>
        <p:spPr>
          <a:xfrm>
            <a:off x="982356" y="1159541"/>
            <a:ext cx="3491118" cy="2072593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" r="7780" b="12043"/>
          <a:stretch>
            <a:fillRect/>
          </a:stretch>
        </p:blipFill>
        <p:spPr>
          <a:xfrm>
            <a:off x="5005241" y="2351715"/>
            <a:ext cx="3353101" cy="1983036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2063482" y="1499458"/>
            <a:ext cx="144463" cy="2728912"/>
            <a:chOff x="1763688" y="1428750"/>
            <a:chExt cx="144016" cy="2728684"/>
          </a:xfrm>
          <a:solidFill>
            <a:schemeClr val="accent6">
              <a:lumMod val="75000"/>
            </a:schemeClr>
          </a:solidFill>
        </p:grpSpPr>
        <p:cxnSp>
          <p:nvCxnSpPr>
            <p:cNvPr id="19" name="直接连接符 18"/>
            <p:cNvCxnSpPr/>
            <p:nvPr/>
          </p:nvCxnSpPr>
          <p:spPr>
            <a:xfrm>
              <a:off x="1836487" y="1565264"/>
              <a:ext cx="0" cy="2592170"/>
            </a:xfrm>
            <a:prstGeom prst="line">
              <a:avLst/>
            </a:prstGeom>
            <a:grpFill/>
            <a:ln w="19050">
              <a:solidFill>
                <a:srgbClr val="F0EB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等腰三角形 19"/>
            <p:cNvSpPr/>
            <p:nvPr/>
          </p:nvSpPr>
          <p:spPr>
            <a:xfrm>
              <a:off x="1763688" y="1428750"/>
              <a:ext cx="144016" cy="144450"/>
            </a:xfrm>
            <a:prstGeom prst="triangle">
              <a:avLst/>
            </a:prstGeom>
            <a:solidFill>
              <a:srgbClr val="F4F0D6"/>
            </a:solidFill>
            <a:ln>
              <a:solidFill>
                <a:srgbClr val="F0EB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2568307" y="2940344"/>
            <a:ext cx="215900" cy="1287463"/>
            <a:chOff x="2267744" y="2861289"/>
            <a:chExt cx="216024" cy="1287564"/>
          </a:xfrm>
          <a:solidFill>
            <a:srgbClr val="A3B7A4"/>
          </a:solidFill>
        </p:grpSpPr>
        <p:sp>
          <p:nvSpPr>
            <p:cNvPr id="22" name="矩形 21"/>
            <p:cNvSpPr/>
            <p:nvPr/>
          </p:nvSpPr>
          <p:spPr>
            <a:xfrm>
              <a:off x="2267744" y="3162938"/>
              <a:ext cx="216024" cy="9859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3" name="矩形 7"/>
            <p:cNvSpPr>
              <a:spLocks noChangeArrowheads="1"/>
            </p:cNvSpPr>
            <p:nvPr/>
          </p:nvSpPr>
          <p:spPr bwMode="auto">
            <a:xfrm>
              <a:off x="2267744" y="2861289"/>
              <a:ext cx="216024" cy="301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2927082" y="2486319"/>
            <a:ext cx="215900" cy="1741488"/>
            <a:chOff x="2627784" y="2408442"/>
            <a:chExt cx="216024" cy="1740410"/>
          </a:xfrm>
          <a:solidFill>
            <a:srgbClr val="A3B7A4"/>
          </a:solidFill>
        </p:grpSpPr>
        <p:sp>
          <p:nvSpPr>
            <p:cNvPr id="25" name="矩形 24"/>
            <p:cNvSpPr/>
            <p:nvPr/>
          </p:nvSpPr>
          <p:spPr>
            <a:xfrm>
              <a:off x="2627784" y="2711467"/>
              <a:ext cx="216024" cy="14373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6" name="矩形 10"/>
            <p:cNvSpPr>
              <a:spLocks noChangeArrowheads="1"/>
            </p:cNvSpPr>
            <p:nvPr/>
          </p:nvSpPr>
          <p:spPr bwMode="auto">
            <a:xfrm>
              <a:off x="2627784" y="2408442"/>
              <a:ext cx="216024" cy="303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3287448" y="2486319"/>
            <a:ext cx="215900" cy="1741488"/>
            <a:chOff x="2987827" y="2408442"/>
            <a:chExt cx="216024" cy="1740410"/>
          </a:xfrm>
          <a:solidFill>
            <a:srgbClr val="A3B7A4"/>
          </a:solidFill>
        </p:grpSpPr>
        <p:sp>
          <p:nvSpPr>
            <p:cNvPr id="28" name="矩形 27"/>
            <p:cNvSpPr/>
            <p:nvPr/>
          </p:nvSpPr>
          <p:spPr>
            <a:xfrm>
              <a:off x="2989412" y="2711467"/>
              <a:ext cx="214436" cy="14373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9" name="矩形 13"/>
            <p:cNvSpPr>
              <a:spLocks noChangeArrowheads="1"/>
            </p:cNvSpPr>
            <p:nvPr/>
          </p:nvSpPr>
          <p:spPr bwMode="auto">
            <a:xfrm>
              <a:off x="2987827" y="2408442"/>
              <a:ext cx="216024" cy="3030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3647807" y="2940908"/>
            <a:ext cx="215900" cy="1287462"/>
            <a:chOff x="3347864" y="2869871"/>
            <a:chExt cx="216024" cy="1287563"/>
          </a:xfrm>
          <a:solidFill>
            <a:srgbClr val="A3B7A4"/>
          </a:solidFill>
        </p:grpSpPr>
        <p:sp>
          <p:nvSpPr>
            <p:cNvPr id="31" name="矩形 30"/>
            <p:cNvSpPr/>
            <p:nvPr/>
          </p:nvSpPr>
          <p:spPr>
            <a:xfrm>
              <a:off x="3347864" y="3171520"/>
              <a:ext cx="216024" cy="9859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2" name="矩形 16"/>
            <p:cNvSpPr>
              <a:spLocks noChangeArrowheads="1"/>
            </p:cNvSpPr>
            <p:nvPr/>
          </p:nvSpPr>
          <p:spPr bwMode="auto">
            <a:xfrm>
              <a:off x="3347864" y="2869871"/>
              <a:ext cx="216024" cy="301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008170" y="3441994"/>
            <a:ext cx="215900" cy="785813"/>
            <a:chOff x="3707904" y="3363494"/>
            <a:chExt cx="216024" cy="785359"/>
          </a:xfrm>
          <a:solidFill>
            <a:srgbClr val="A3B7A4"/>
          </a:solidFill>
        </p:grpSpPr>
        <p:sp>
          <p:nvSpPr>
            <p:cNvPr id="34" name="矩形 33"/>
            <p:cNvSpPr/>
            <p:nvPr/>
          </p:nvSpPr>
          <p:spPr>
            <a:xfrm>
              <a:off x="3707904" y="3664945"/>
              <a:ext cx="216024" cy="483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5" name="矩形 19"/>
            <p:cNvSpPr>
              <a:spLocks noChangeArrowheads="1"/>
            </p:cNvSpPr>
            <p:nvPr/>
          </p:nvSpPr>
          <p:spPr bwMode="auto">
            <a:xfrm>
              <a:off x="3707904" y="3363494"/>
              <a:ext cx="216024" cy="3030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4366945" y="2781594"/>
            <a:ext cx="217487" cy="1446213"/>
            <a:chOff x="4067944" y="2702985"/>
            <a:chExt cx="216024" cy="1445868"/>
          </a:xfrm>
          <a:solidFill>
            <a:srgbClr val="2B8088"/>
          </a:solidFill>
        </p:grpSpPr>
        <p:sp>
          <p:nvSpPr>
            <p:cNvPr id="37" name="矩形 36"/>
            <p:cNvSpPr/>
            <p:nvPr/>
          </p:nvSpPr>
          <p:spPr>
            <a:xfrm>
              <a:off x="4067944" y="3004538"/>
              <a:ext cx="216024" cy="11443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8" name="矩形 22"/>
            <p:cNvSpPr>
              <a:spLocks noChangeArrowheads="1"/>
            </p:cNvSpPr>
            <p:nvPr/>
          </p:nvSpPr>
          <p:spPr bwMode="auto">
            <a:xfrm>
              <a:off x="4067944" y="2702985"/>
              <a:ext cx="216024" cy="3015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4727307" y="3125058"/>
            <a:ext cx="215900" cy="1103312"/>
            <a:chOff x="4427984" y="3054442"/>
            <a:chExt cx="216024" cy="1102992"/>
          </a:xfrm>
          <a:solidFill>
            <a:srgbClr val="2B8088"/>
          </a:solidFill>
        </p:grpSpPr>
        <p:sp>
          <p:nvSpPr>
            <p:cNvPr id="40" name="矩形 39"/>
            <p:cNvSpPr/>
            <p:nvPr/>
          </p:nvSpPr>
          <p:spPr>
            <a:xfrm>
              <a:off x="4427984" y="3355980"/>
              <a:ext cx="216024" cy="8014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矩形 25"/>
            <p:cNvSpPr>
              <a:spLocks noChangeArrowheads="1"/>
            </p:cNvSpPr>
            <p:nvPr/>
          </p:nvSpPr>
          <p:spPr bwMode="auto">
            <a:xfrm>
              <a:off x="4427984" y="3054442"/>
              <a:ext cx="216024" cy="3015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087670" y="3292769"/>
            <a:ext cx="215900" cy="935038"/>
            <a:chOff x="4788024" y="3214655"/>
            <a:chExt cx="216024" cy="934728"/>
          </a:xfrm>
          <a:solidFill>
            <a:srgbClr val="2B8088"/>
          </a:solidFill>
        </p:grpSpPr>
        <p:sp>
          <p:nvSpPr>
            <p:cNvPr id="43" name="矩形 42"/>
            <p:cNvSpPr/>
            <p:nvPr/>
          </p:nvSpPr>
          <p:spPr>
            <a:xfrm>
              <a:off x="4788024" y="3509832"/>
              <a:ext cx="216024" cy="6395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矩形 28"/>
            <p:cNvSpPr>
              <a:spLocks noChangeArrowheads="1"/>
            </p:cNvSpPr>
            <p:nvPr/>
          </p:nvSpPr>
          <p:spPr bwMode="auto">
            <a:xfrm>
              <a:off x="4788024" y="3214655"/>
              <a:ext cx="216024" cy="3031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5448032" y="2567845"/>
            <a:ext cx="215900" cy="1657350"/>
            <a:chOff x="5148064" y="2496486"/>
            <a:chExt cx="216024" cy="1658304"/>
          </a:xfrm>
          <a:solidFill>
            <a:srgbClr val="2B8088"/>
          </a:solidFill>
        </p:grpSpPr>
        <p:sp>
          <p:nvSpPr>
            <p:cNvPr id="46" name="矩形 45"/>
            <p:cNvSpPr/>
            <p:nvPr/>
          </p:nvSpPr>
          <p:spPr>
            <a:xfrm>
              <a:off x="5148064" y="2798285"/>
              <a:ext cx="216024" cy="1356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矩形 31"/>
            <p:cNvSpPr>
              <a:spLocks noChangeArrowheads="1"/>
            </p:cNvSpPr>
            <p:nvPr/>
          </p:nvSpPr>
          <p:spPr bwMode="auto">
            <a:xfrm>
              <a:off x="5148064" y="2496486"/>
              <a:ext cx="216024" cy="3017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5809982" y="2771045"/>
            <a:ext cx="215900" cy="1454150"/>
            <a:chOff x="5509537" y="2700341"/>
            <a:chExt cx="217146" cy="1454448"/>
          </a:xfrm>
          <a:solidFill>
            <a:srgbClr val="2B8088"/>
          </a:solidFill>
        </p:grpSpPr>
        <p:sp>
          <p:nvSpPr>
            <p:cNvPr id="49" name="矩形 48"/>
            <p:cNvSpPr/>
            <p:nvPr/>
          </p:nvSpPr>
          <p:spPr>
            <a:xfrm>
              <a:off x="5511134" y="3002028"/>
              <a:ext cx="215549" cy="11527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0" name="矩形 34"/>
            <p:cNvSpPr>
              <a:spLocks noChangeArrowheads="1"/>
            </p:cNvSpPr>
            <p:nvPr/>
          </p:nvSpPr>
          <p:spPr bwMode="auto">
            <a:xfrm>
              <a:off x="5509537" y="2700341"/>
              <a:ext cx="215550" cy="3016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167170" y="3441994"/>
            <a:ext cx="217487" cy="785813"/>
            <a:chOff x="5868144" y="3363494"/>
            <a:chExt cx="216024" cy="785890"/>
          </a:xfrm>
          <a:solidFill>
            <a:srgbClr val="2B8088"/>
          </a:solidFill>
        </p:grpSpPr>
        <p:sp>
          <p:nvSpPr>
            <p:cNvPr id="52" name="矩形 51"/>
            <p:cNvSpPr/>
            <p:nvPr/>
          </p:nvSpPr>
          <p:spPr>
            <a:xfrm>
              <a:off x="5868144" y="3665149"/>
              <a:ext cx="216024" cy="4842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3" name="矩形 37"/>
            <p:cNvSpPr>
              <a:spLocks noChangeArrowheads="1"/>
            </p:cNvSpPr>
            <p:nvPr/>
          </p:nvSpPr>
          <p:spPr bwMode="auto">
            <a:xfrm>
              <a:off x="5868144" y="3363494"/>
              <a:ext cx="216024" cy="3016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6527532" y="3151482"/>
            <a:ext cx="215900" cy="1076325"/>
            <a:chOff x="6228184" y="3073505"/>
            <a:chExt cx="216024" cy="1075879"/>
          </a:xfrm>
          <a:solidFill>
            <a:srgbClr val="2B8088"/>
          </a:solidFill>
        </p:grpSpPr>
        <p:sp>
          <p:nvSpPr>
            <p:cNvPr id="55" name="矩形 54"/>
            <p:cNvSpPr/>
            <p:nvPr/>
          </p:nvSpPr>
          <p:spPr>
            <a:xfrm>
              <a:off x="6228184" y="3370244"/>
              <a:ext cx="216024" cy="7791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6" name="矩形 40"/>
            <p:cNvSpPr>
              <a:spLocks noChangeArrowheads="1"/>
            </p:cNvSpPr>
            <p:nvPr/>
          </p:nvSpPr>
          <p:spPr bwMode="auto">
            <a:xfrm>
              <a:off x="6228184" y="3073505"/>
              <a:ext cx="216024" cy="3030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6887895" y="2784769"/>
            <a:ext cx="215900" cy="1446213"/>
            <a:chOff x="6588224" y="2707017"/>
            <a:chExt cx="216024" cy="1445868"/>
          </a:xfrm>
          <a:solidFill>
            <a:srgbClr val="2B8088"/>
          </a:solidFill>
        </p:grpSpPr>
        <p:sp>
          <p:nvSpPr>
            <p:cNvPr id="58" name="矩形 57"/>
            <p:cNvSpPr/>
            <p:nvPr/>
          </p:nvSpPr>
          <p:spPr>
            <a:xfrm>
              <a:off x="6588224" y="3008570"/>
              <a:ext cx="216024" cy="11443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9" name="矩形 43"/>
            <p:cNvSpPr>
              <a:spLocks noChangeArrowheads="1"/>
            </p:cNvSpPr>
            <p:nvPr/>
          </p:nvSpPr>
          <p:spPr bwMode="auto">
            <a:xfrm>
              <a:off x="6588224" y="2707017"/>
              <a:ext cx="216024" cy="3015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60" name="右大括号 59"/>
          <p:cNvSpPr/>
          <p:nvPr/>
        </p:nvSpPr>
        <p:spPr>
          <a:xfrm rot="5400000">
            <a:off x="3311257" y="3485420"/>
            <a:ext cx="157163" cy="1643063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1" name="右大括号 60"/>
          <p:cNvSpPr/>
          <p:nvPr/>
        </p:nvSpPr>
        <p:spPr>
          <a:xfrm rot="5400000">
            <a:off x="5118625" y="3471927"/>
            <a:ext cx="157163" cy="1644650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2" name="右大括号 61"/>
          <p:cNvSpPr/>
          <p:nvPr/>
        </p:nvSpPr>
        <p:spPr>
          <a:xfrm rot="5400000">
            <a:off x="6556901" y="3841814"/>
            <a:ext cx="146050" cy="925512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3" name="TextBox 46"/>
          <p:cNvSpPr txBox="1">
            <a:spLocks noChangeArrowheads="1"/>
          </p:cNvSpPr>
          <p:nvPr/>
        </p:nvSpPr>
        <p:spPr bwMode="auto">
          <a:xfrm>
            <a:off x="3010716" y="4374924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2002-2006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4" name="TextBox 47"/>
          <p:cNvSpPr txBox="1">
            <a:spLocks noChangeArrowheads="1"/>
          </p:cNvSpPr>
          <p:nvPr/>
        </p:nvSpPr>
        <p:spPr bwMode="auto">
          <a:xfrm>
            <a:off x="4785541" y="4374924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2006-2010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5" name="TextBox 48"/>
          <p:cNvSpPr txBox="1">
            <a:spLocks noChangeArrowheads="1"/>
          </p:cNvSpPr>
          <p:nvPr/>
        </p:nvSpPr>
        <p:spPr bwMode="auto">
          <a:xfrm>
            <a:off x="6226991" y="4374924"/>
            <a:ext cx="859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2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2010-2014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6" name="TextBox 49"/>
          <p:cNvSpPr txBox="1">
            <a:spLocks noChangeArrowheads="1"/>
          </p:cNvSpPr>
          <p:nvPr/>
        </p:nvSpPr>
        <p:spPr bwMode="auto">
          <a:xfrm>
            <a:off x="1695182" y="3044095"/>
            <a:ext cx="44926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0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50"/>
          <p:cNvSpPr txBox="1">
            <a:spLocks noChangeArrowheads="1"/>
          </p:cNvSpPr>
          <p:nvPr/>
        </p:nvSpPr>
        <p:spPr bwMode="auto">
          <a:xfrm>
            <a:off x="1695182" y="2139220"/>
            <a:ext cx="5254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51"/>
          <p:cNvSpPr txBox="1">
            <a:spLocks noChangeArrowheads="1"/>
          </p:cNvSpPr>
          <p:nvPr/>
        </p:nvSpPr>
        <p:spPr bwMode="auto">
          <a:xfrm>
            <a:off x="1695182" y="4052158"/>
            <a:ext cx="374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spcBef>
                <a:spcPct val="0"/>
              </a:spcBef>
              <a:buFontTx/>
              <a:buNone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CN" altLang="en-US" sz="10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>
            <a:spLocks noChangeArrowheads="1"/>
          </p:cNvSpPr>
          <p:nvPr/>
        </p:nvSpPr>
        <p:spPr bwMode="auto">
          <a:xfrm>
            <a:off x="7285485" y="4045292"/>
            <a:ext cx="954087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（年份）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>
            <a:spLocks noChangeArrowheads="1"/>
          </p:cNvSpPr>
          <p:nvPr/>
        </p:nvSpPr>
        <p:spPr bwMode="auto">
          <a:xfrm>
            <a:off x="1677815" y="1139663"/>
            <a:ext cx="952500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（百分比）</a:t>
            </a:r>
            <a:endParaRPr lang="en-US" altLang="zh-CN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 bwMode="auto">
          <a:xfrm>
            <a:off x="2623870" y="1924908"/>
            <a:ext cx="4333875" cy="1149350"/>
            <a:chOff x="2324099" y="1853178"/>
            <a:chExt cx="4333875" cy="1149753"/>
          </a:xfrm>
        </p:grpSpPr>
        <p:sp>
          <p:nvSpPr>
            <p:cNvPr id="72" name="任意多边形 71"/>
            <p:cNvSpPr/>
            <p:nvPr/>
          </p:nvSpPr>
          <p:spPr>
            <a:xfrm>
              <a:off x="2324099" y="1853178"/>
              <a:ext cx="4333875" cy="1149753"/>
            </a:xfrm>
            <a:custGeom>
              <a:avLst/>
              <a:gdLst>
                <a:gd name="connsiteX0" fmla="*/ 0 w 4418296"/>
                <a:gd name="connsiteY0" fmla="*/ 644376 h 1349768"/>
                <a:gd name="connsiteX1" fmla="*/ 590550 w 4418296"/>
                <a:gd name="connsiteY1" fmla="*/ 6201 h 1349768"/>
                <a:gd name="connsiteX2" fmla="*/ 1419225 w 4418296"/>
                <a:gd name="connsiteY2" fmla="*/ 987276 h 1349768"/>
                <a:gd name="connsiteX3" fmla="*/ 1819275 w 4418296"/>
                <a:gd name="connsiteY3" fmla="*/ 434826 h 1349768"/>
                <a:gd name="connsiteX4" fmla="*/ 2476500 w 4418296"/>
                <a:gd name="connsiteY4" fmla="*/ 1111101 h 1349768"/>
                <a:gd name="connsiteX5" fmla="*/ 2838450 w 4418296"/>
                <a:gd name="connsiteY5" fmla="*/ 215751 h 1349768"/>
                <a:gd name="connsiteX6" fmla="*/ 3257550 w 4418296"/>
                <a:gd name="connsiteY6" fmla="*/ 692001 h 1349768"/>
                <a:gd name="connsiteX7" fmla="*/ 3619500 w 4418296"/>
                <a:gd name="connsiteY7" fmla="*/ 1349226 h 1349768"/>
                <a:gd name="connsiteX8" fmla="*/ 4324350 w 4418296"/>
                <a:gd name="connsiteY8" fmla="*/ 577701 h 1349768"/>
                <a:gd name="connsiteX9" fmla="*/ 4391025 w 4418296"/>
                <a:gd name="connsiteY9" fmla="*/ 520551 h 1349768"/>
                <a:gd name="connsiteX0-1" fmla="*/ 0 w 4418296"/>
                <a:gd name="connsiteY0-2" fmla="*/ 644376 h 1349519"/>
                <a:gd name="connsiteX1-3" fmla="*/ 590550 w 4418296"/>
                <a:gd name="connsiteY1-4" fmla="*/ 6201 h 1349519"/>
                <a:gd name="connsiteX2-5" fmla="*/ 1419225 w 4418296"/>
                <a:gd name="connsiteY2-6" fmla="*/ 987276 h 1349519"/>
                <a:gd name="connsiteX3-7" fmla="*/ 1819275 w 4418296"/>
                <a:gd name="connsiteY3-8" fmla="*/ 434826 h 1349519"/>
                <a:gd name="connsiteX4-9" fmla="*/ 2476500 w 4418296"/>
                <a:gd name="connsiteY4-10" fmla="*/ 1111101 h 1349519"/>
                <a:gd name="connsiteX5-11" fmla="*/ 2838450 w 4418296"/>
                <a:gd name="connsiteY5-12" fmla="*/ 215751 h 1349519"/>
                <a:gd name="connsiteX6-13" fmla="*/ 3400425 w 4418296"/>
                <a:gd name="connsiteY6-14" fmla="*/ 663426 h 1349519"/>
                <a:gd name="connsiteX7-15" fmla="*/ 3619500 w 4418296"/>
                <a:gd name="connsiteY7-16" fmla="*/ 1349226 h 1349519"/>
                <a:gd name="connsiteX8-17" fmla="*/ 4324350 w 4418296"/>
                <a:gd name="connsiteY8-18" fmla="*/ 577701 h 1349519"/>
                <a:gd name="connsiteX9-19" fmla="*/ 4391025 w 4418296"/>
                <a:gd name="connsiteY9-20" fmla="*/ 520551 h 1349519"/>
                <a:gd name="connsiteX0-21" fmla="*/ 0 w 4418296"/>
                <a:gd name="connsiteY0-22" fmla="*/ 644376 h 1349522"/>
                <a:gd name="connsiteX1-23" fmla="*/ 590550 w 4418296"/>
                <a:gd name="connsiteY1-24" fmla="*/ 6201 h 1349522"/>
                <a:gd name="connsiteX2-25" fmla="*/ 1419225 w 4418296"/>
                <a:gd name="connsiteY2-26" fmla="*/ 987276 h 1349522"/>
                <a:gd name="connsiteX3-27" fmla="*/ 1819275 w 4418296"/>
                <a:gd name="connsiteY3-28" fmla="*/ 434826 h 1349522"/>
                <a:gd name="connsiteX4-29" fmla="*/ 2476500 w 4418296"/>
                <a:gd name="connsiteY4-30" fmla="*/ 1111101 h 1349522"/>
                <a:gd name="connsiteX5-31" fmla="*/ 2981325 w 4418296"/>
                <a:gd name="connsiteY5-32" fmla="*/ 187176 h 1349522"/>
                <a:gd name="connsiteX6-33" fmla="*/ 3400425 w 4418296"/>
                <a:gd name="connsiteY6-34" fmla="*/ 663426 h 1349522"/>
                <a:gd name="connsiteX7-35" fmla="*/ 3619500 w 4418296"/>
                <a:gd name="connsiteY7-36" fmla="*/ 1349226 h 1349522"/>
                <a:gd name="connsiteX8-37" fmla="*/ 4324350 w 4418296"/>
                <a:gd name="connsiteY8-38" fmla="*/ 577701 h 1349522"/>
                <a:gd name="connsiteX9-39" fmla="*/ 4391025 w 4418296"/>
                <a:gd name="connsiteY9-40" fmla="*/ 520551 h 1349522"/>
                <a:gd name="connsiteX0-41" fmla="*/ 0 w 4418296"/>
                <a:gd name="connsiteY0-42" fmla="*/ 644376 h 1349522"/>
                <a:gd name="connsiteX1-43" fmla="*/ 590550 w 4418296"/>
                <a:gd name="connsiteY1-44" fmla="*/ 6201 h 1349522"/>
                <a:gd name="connsiteX2-45" fmla="*/ 1419225 w 4418296"/>
                <a:gd name="connsiteY2-46" fmla="*/ 987276 h 1349522"/>
                <a:gd name="connsiteX3-47" fmla="*/ 1819275 w 4418296"/>
                <a:gd name="connsiteY3-48" fmla="*/ 434826 h 1349522"/>
                <a:gd name="connsiteX4-49" fmla="*/ 2476500 w 4418296"/>
                <a:gd name="connsiteY4-50" fmla="*/ 1111101 h 1349522"/>
                <a:gd name="connsiteX5-51" fmla="*/ 2981325 w 4418296"/>
                <a:gd name="connsiteY5-52" fmla="*/ 187176 h 1349522"/>
                <a:gd name="connsiteX6-53" fmla="*/ 3400425 w 4418296"/>
                <a:gd name="connsiteY6-54" fmla="*/ 663426 h 1349522"/>
                <a:gd name="connsiteX7-55" fmla="*/ 3619500 w 4418296"/>
                <a:gd name="connsiteY7-56" fmla="*/ 1349226 h 1349522"/>
                <a:gd name="connsiteX8-57" fmla="*/ 4324350 w 4418296"/>
                <a:gd name="connsiteY8-58" fmla="*/ 577701 h 1349522"/>
                <a:gd name="connsiteX9-59" fmla="*/ 4391025 w 4418296"/>
                <a:gd name="connsiteY9-60" fmla="*/ 520551 h 1349522"/>
                <a:gd name="connsiteX0-61" fmla="*/ 0 w 4418296"/>
                <a:gd name="connsiteY0-62" fmla="*/ 644376 h 1349552"/>
                <a:gd name="connsiteX1-63" fmla="*/ 590550 w 4418296"/>
                <a:gd name="connsiteY1-64" fmla="*/ 6201 h 1349552"/>
                <a:gd name="connsiteX2-65" fmla="*/ 1419225 w 4418296"/>
                <a:gd name="connsiteY2-66" fmla="*/ 987276 h 1349552"/>
                <a:gd name="connsiteX3-67" fmla="*/ 1819275 w 4418296"/>
                <a:gd name="connsiteY3-68" fmla="*/ 434826 h 1349552"/>
                <a:gd name="connsiteX4-69" fmla="*/ 2476500 w 4418296"/>
                <a:gd name="connsiteY4-70" fmla="*/ 1111101 h 1349552"/>
                <a:gd name="connsiteX5-71" fmla="*/ 2981325 w 4418296"/>
                <a:gd name="connsiteY5-72" fmla="*/ 187176 h 1349552"/>
                <a:gd name="connsiteX6-73" fmla="*/ 3400425 w 4418296"/>
                <a:gd name="connsiteY6-74" fmla="*/ 663426 h 1349552"/>
                <a:gd name="connsiteX7-75" fmla="*/ 3619500 w 4418296"/>
                <a:gd name="connsiteY7-76" fmla="*/ 1349226 h 1349552"/>
                <a:gd name="connsiteX8-77" fmla="*/ 4324350 w 4418296"/>
                <a:gd name="connsiteY8-78" fmla="*/ 577701 h 1349552"/>
                <a:gd name="connsiteX9-79" fmla="*/ 4391025 w 4418296"/>
                <a:gd name="connsiteY9-80" fmla="*/ 520551 h 1349552"/>
                <a:gd name="connsiteX0-81" fmla="*/ 0 w 4418816"/>
                <a:gd name="connsiteY0-82" fmla="*/ 644376 h 1216253"/>
                <a:gd name="connsiteX1-83" fmla="*/ 590550 w 4418816"/>
                <a:gd name="connsiteY1-84" fmla="*/ 6201 h 1216253"/>
                <a:gd name="connsiteX2-85" fmla="*/ 1419225 w 4418816"/>
                <a:gd name="connsiteY2-86" fmla="*/ 987276 h 1216253"/>
                <a:gd name="connsiteX3-87" fmla="*/ 1819275 w 4418816"/>
                <a:gd name="connsiteY3-88" fmla="*/ 434826 h 1216253"/>
                <a:gd name="connsiteX4-89" fmla="*/ 2476500 w 4418816"/>
                <a:gd name="connsiteY4-90" fmla="*/ 1111101 h 1216253"/>
                <a:gd name="connsiteX5-91" fmla="*/ 2981325 w 4418816"/>
                <a:gd name="connsiteY5-92" fmla="*/ 187176 h 1216253"/>
                <a:gd name="connsiteX6-93" fmla="*/ 3400425 w 4418816"/>
                <a:gd name="connsiteY6-94" fmla="*/ 663426 h 1216253"/>
                <a:gd name="connsiteX7-95" fmla="*/ 3609975 w 4418816"/>
                <a:gd name="connsiteY7-96" fmla="*/ 1215876 h 1216253"/>
                <a:gd name="connsiteX8-97" fmla="*/ 4324350 w 4418816"/>
                <a:gd name="connsiteY8-98" fmla="*/ 577701 h 1216253"/>
                <a:gd name="connsiteX9-99" fmla="*/ 4391025 w 4418816"/>
                <a:gd name="connsiteY9-100" fmla="*/ 520551 h 1216253"/>
                <a:gd name="connsiteX0-101" fmla="*/ 0 w 4418816"/>
                <a:gd name="connsiteY0-102" fmla="*/ 644376 h 1215908"/>
                <a:gd name="connsiteX1-103" fmla="*/ 590550 w 4418816"/>
                <a:gd name="connsiteY1-104" fmla="*/ 6201 h 1215908"/>
                <a:gd name="connsiteX2-105" fmla="*/ 1419225 w 4418816"/>
                <a:gd name="connsiteY2-106" fmla="*/ 987276 h 1215908"/>
                <a:gd name="connsiteX3-107" fmla="*/ 1819275 w 4418816"/>
                <a:gd name="connsiteY3-108" fmla="*/ 434826 h 1215908"/>
                <a:gd name="connsiteX4-109" fmla="*/ 2476500 w 4418816"/>
                <a:gd name="connsiteY4-110" fmla="*/ 1111101 h 1215908"/>
                <a:gd name="connsiteX5-111" fmla="*/ 2981325 w 4418816"/>
                <a:gd name="connsiteY5-112" fmla="*/ 187176 h 1215908"/>
                <a:gd name="connsiteX6-113" fmla="*/ 3400425 w 4418816"/>
                <a:gd name="connsiteY6-114" fmla="*/ 663426 h 1215908"/>
                <a:gd name="connsiteX7-115" fmla="*/ 3609975 w 4418816"/>
                <a:gd name="connsiteY7-116" fmla="*/ 1215876 h 1215908"/>
                <a:gd name="connsiteX8-117" fmla="*/ 4324350 w 4418816"/>
                <a:gd name="connsiteY8-118" fmla="*/ 577701 h 1215908"/>
                <a:gd name="connsiteX9-119" fmla="*/ 4391025 w 4418816"/>
                <a:gd name="connsiteY9-120" fmla="*/ 520551 h 1215908"/>
                <a:gd name="connsiteX0-121" fmla="*/ 0 w 4418816"/>
                <a:gd name="connsiteY0-122" fmla="*/ 644376 h 1215919"/>
                <a:gd name="connsiteX1-123" fmla="*/ 590550 w 4418816"/>
                <a:gd name="connsiteY1-124" fmla="*/ 6201 h 1215919"/>
                <a:gd name="connsiteX2-125" fmla="*/ 1419225 w 4418816"/>
                <a:gd name="connsiteY2-126" fmla="*/ 987276 h 1215919"/>
                <a:gd name="connsiteX3-127" fmla="*/ 1819275 w 4418816"/>
                <a:gd name="connsiteY3-128" fmla="*/ 434826 h 1215919"/>
                <a:gd name="connsiteX4-129" fmla="*/ 2476500 w 4418816"/>
                <a:gd name="connsiteY4-130" fmla="*/ 1111101 h 1215919"/>
                <a:gd name="connsiteX5-131" fmla="*/ 2981325 w 4418816"/>
                <a:gd name="connsiteY5-132" fmla="*/ 187176 h 1215919"/>
                <a:gd name="connsiteX6-133" fmla="*/ 3400425 w 4418816"/>
                <a:gd name="connsiteY6-134" fmla="*/ 663426 h 1215919"/>
                <a:gd name="connsiteX7-135" fmla="*/ 3609975 w 4418816"/>
                <a:gd name="connsiteY7-136" fmla="*/ 1215876 h 1215919"/>
                <a:gd name="connsiteX8-137" fmla="*/ 4324350 w 4418816"/>
                <a:gd name="connsiteY8-138" fmla="*/ 577701 h 1215919"/>
                <a:gd name="connsiteX9-139" fmla="*/ 4391025 w 4418816"/>
                <a:gd name="connsiteY9-140" fmla="*/ 520551 h 1215919"/>
                <a:gd name="connsiteX0-141" fmla="*/ 0 w 4443915"/>
                <a:gd name="connsiteY0-142" fmla="*/ 644376 h 1219110"/>
                <a:gd name="connsiteX1-143" fmla="*/ 590550 w 4443915"/>
                <a:gd name="connsiteY1-144" fmla="*/ 6201 h 1219110"/>
                <a:gd name="connsiteX2-145" fmla="*/ 1419225 w 4443915"/>
                <a:gd name="connsiteY2-146" fmla="*/ 987276 h 1219110"/>
                <a:gd name="connsiteX3-147" fmla="*/ 1819275 w 4443915"/>
                <a:gd name="connsiteY3-148" fmla="*/ 434826 h 1219110"/>
                <a:gd name="connsiteX4-149" fmla="*/ 2476500 w 4443915"/>
                <a:gd name="connsiteY4-150" fmla="*/ 1111101 h 1219110"/>
                <a:gd name="connsiteX5-151" fmla="*/ 2981325 w 4443915"/>
                <a:gd name="connsiteY5-152" fmla="*/ 187176 h 1219110"/>
                <a:gd name="connsiteX6-153" fmla="*/ 3400425 w 4443915"/>
                <a:gd name="connsiteY6-154" fmla="*/ 663426 h 1219110"/>
                <a:gd name="connsiteX7-155" fmla="*/ 3609975 w 4443915"/>
                <a:gd name="connsiteY7-156" fmla="*/ 1215876 h 1219110"/>
                <a:gd name="connsiteX8-157" fmla="*/ 4371975 w 4443915"/>
                <a:gd name="connsiteY8-158" fmla="*/ 396726 h 1219110"/>
                <a:gd name="connsiteX9-159" fmla="*/ 4391025 w 4443915"/>
                <a:gd name="connsiteY9-160" fmla="*/ 520551 h 1219110"/>
                <a:gd name="connsiteX0-161" fmla="*/ 0 w 4435876"/>
                <a:gd name="connsiteY0-162" fmla="*/ 644376 h 1219110"/>
                <a:gd name="connsiteX1-163" fmla="*/ 590550 w 4435876"/>
                <a:gd name="connsiteY1-164" fmla="*/ 6201 h 1219110"/>
                <a:gd name="connsiteX2-165" fmla="*/ 1419225 w 4435876"/>
                <a:gd name="connsiteY2-166" fmla="*/ 987276 h 1219110"/>
                <a:gd name="connsiteX3-167" fmla="*/ 1819275 w 4435876"/>
                <a:gd name="connsiteY3-168" fmla="*/ 434826 h 1219110"/>
                <a:gd name="connsiteX4-169" fmla="*/ 2476500 w 4435876"/>
                <a:gd name="connsiteY4-170" fmla="*/ 1111101 h 1219110"/>
                <a:gd name="connsiteX5-171" fmla="*/ 2981325 w 4435876"/>
                <a:gd name="connsiteY5-172" fmla="*/ 187176 h 1219110"/>
                <a:gd name="connsiteX6-173" fmla="*/ 3400425 w 4435876"/>
                <a:gd name="connsiteY6-174" fmla="*/ 663426 h 1219110"/>
                <a:gd name="connsiteX7-175" fmla="*/ 3609975 w 4435876"/>
                <a:gd name="connsiteY7-176" fmla="*/ 1215876 h 1219110"/>
                <a:gd name="connsiteX8-177" fmla="*/ 4371975 w 4435876"/>
                <a:gd name="connsiteY8-178" fmla="*/ 396726 h 1219110"/>
                <a:gd name="connsiteX9-179" fmla="*/ 4391025 w 4435876"/>
                <a:gd name="connsiteY9-180" fmla="*/ 520551 h 1219110"/>
                <a:gd name="connsiteX0-181" fmla="*/ 0 w 4371975"/>
                <a:gd name="connsiteY0-182" fmla="*/ 644376 h 1219110"/>
                <a:gd name="connsiteX1-183" fmla="*/ 590550 w 4371975"/>
                <a:gd name="connsiteY1-184" fmla="*/ 6201 h 1219110"/>
                <a:gd name="connsiteX2-185" fmla="*/ 1419225 w 4371975"/>
                <a:gd name="connsiteY2-186" fmla="*/ 987276 h 1219110"/>
                <a:gd name="connsiteX3-187" fmla="*/ 1819275 w 4371975"/>
                <a:gd name="connsiteY3-188" fmla="*/ 434826 h 1219110"/>
                <a:gd name="connsiteX4-189" fmla="*/ 2476500 w 4371975"/>
                <a:gd name="connsiteY4-190" fmla="*/ 1111101 h 1219110"/>
                <a:gd name="connsiteX5-191" fmla="*/ 2981325 w 4371975"/>
                <a:gd name="connsiteY5-192" fmla="*/ 187176 h 1219110"/>
                <a:gd name="connsiteX6-193" fmla="*/ 3400425 w 4371975"/>
                <a:gd name="connsiteY6-194" fmla="*/ 663426 h 1219110"/>
                <a:gd name="connsiteX7-195" fmla="*/ 3609975 w 4371975"/>
                <a:gd name="connsiteY7-196" fmla="*/ 1215876 h 1219110"/>
                <a:gd name="connsiteX8-197" fmla="*/ 4371975 w 4371975"/>
                <a:gd name="connsiteY8-198" fmla="*/ 396726 h 1219110"/>
                <a:gd name="connsiteX0-199" fmla="*/ 0 w 4371975"/>
                <a:gd name="connsiteY0-200" fmla="*/ 644376 h 1219110"/>
                <a:gd name="connsiteX1-201" fmla="*/ 590550 w 4371975"/>
                <a:gd name="connsiteY1-202" fmla="*/ 6201 h 1219110"/>
                <a:gd name="connsiteX2-203" fmla="*/ 1419225 w 4371975"/>
                <a:gd name="connsiteY2-204" fmla="*/ 987276 h 1219110"/>
                <a:gd name="connsiteX3-205" fmla="*/ 1819275 w 4371975"/>
                <a:gd name="connsiteY3-206" fmla="*/ 434826 h 1219110"/>
                <a:gd name="connsiteX4-207" fmla="*/ 2476500 w 4371975"/>
                <a:gd name="connsiteY4-208" fmla="*/ 1111101 h 1219110"/>
                <a:gd name="connsiteX5-209" fmla="*/ 2981325 w 4371975"/>
                <a:gd name="connsiteY5-210" fmla="*/ 187176 h 1219110"/>
                <a:gd name="connsiteX6-211" fmla="*/ 3400425 w 4371975"/>
                <a:gd name="connsiteY6-212" fmla="*/ 663426 h 1219110"/>
                <a:gd name="connsiteX7-213" fmla="*/ 3609975 w 4371975"/>
                <a:gd name="connsiteY7-214" fmla="*/ 1215876 h 1219110"/>
                <a:gd name="connsiteX8-215" fmla="*/ 4371975 w 4371975"/>
                <a:gd name="connsiteY8-216" fmla="*/ 396726 h 1219110"/>
                <a:gd name="connsiteX0-217" fmla="*/ 0 w 4371975"/>
                <a:gd name="connsiteY0-218" fmla="*/ 644376 h 1219110"/>
                <a:gd name="connsiteX1-219" fmla="*/ 590550 w 4371975"/>
                <a:gd name="connsiteY1-220" fmla="*/ 6201 h 1219110"/>
                <a:gd name="connsiteX2-221" fmla="*/ 1419225 w 4371975"/>
                <a:gd name="connsiteY2-222" fmla="*/ 987276 h 1219110"/>
                <a:gd name="connsiteX3-223" fmla="*/ 1819275 w 4371975"/>
                <a:gd name="connsiteY3-224" fmla="*/ 434826 h 1219110"/>
                <a:gd name="connsiteX4-225" fmla="*/ 2476500 w 4371975"/>
                <a:gd name="connsiteY4-226" fmla="*/ 1111101 h 1219110"/>
                <a:gd name="connsiteX5-227" fmla="*/ 2981325 w 4371975"/>
                <a:gd name="connsiteY5-228" fmla="*/ 187176 h 1219110"/>
                <a:gd name="connsiteX6-229" fmla="*/ 3400425 w 4371975"/>
                <a:gd name="connsiteY6-230" fmla="*/ 663426 h 1219110"/>
                <a:gd name="connsiteX7-231" fmla="*/ 3609975 w 4371975"/>
                <a:gd name="connsiteY7-232" fmla="*/ 1215876 h 1219110"/>
                <a:gd name="connsiteX8-233" fmla="*/ 4371975 w 4371975"/>
                <a:gd name="connsiteY8-234" fmla="*/ 396726 h 1219110"/>
                <a:gd name="connsiteX0-235" fmla="*/ 0 w 4295775"/>
                <a:gd name="connsiteY0-236" fmla="*/ 644376 h 1217152"/>
                <a:gd name="connsiteX1-237" fmla="*/ 590550 w 4295775"/>
                <a:gd name="connsiteY1-238" fmla="*/ 6201 h 1217152"/>
                <a:gd name="connsiteX2-239" fmla="*/ 1419225 w 4295775"/>
                <a:gd name="connsiteY2-240" fmla="*/ 987276 h 1217152"/>
                <a:gd name="connsiteX3-241" fmla="*/ 1819275 w 4295775"/>
                <a:gd name="connsiteY3-242" fmla="*/ 434826 h 1217152"/>
                <a:gd name="connsiteX4-243" fmla="*/ 2476500 w 4295775"/>
                <a:gd name="connsiteY4-244" fmla="*/ 1111101 h 1217152"/>
                <a:gd name="connsiteX5-245" fmla="*/ 2981325 w 4295775"/>
                <a:gd name="connsiteY5-246" fmla="*/ 187176 h 1217152"/>
                <a:gd name="connsiteX6-247" fmla="*/ 3400425 w 4295775"/>
                <a:gd name="connsiteY6-248" fmla="*/ 663426 h 1217152"/>
                <a:gd name="connsiteX7-249" fmla="*/ 3609975 w 4295775"/>
                <a:gd name="connsiteY7-250" fmla="*/ 1215876 h 1217152"/>
                <a:gd name="connsiteX8-251" fmla="*/ 4295775 w 4295775"/>
                <a:gd name="connsiteY8-252" fmla="*/ 501501 h 1217152"/>
                <a:gd name="connsiteX0-253" fmla="*/ 0 w 4295775"/>
                <a:gd name="connsiteY0-254" fmla="*/ 644376 h 1179154"/>
                <a:gd name="connsiteX1-255" fmla="*/ 590550 w 4295775"/>
                <a:gd name="connsiteY1-256" fmla="*/ 6201 h 1179154"/>
                <a:gd name="connsiteX2-257" fmla="*/ 1419225 w 4295775"/>
                <a:gd name="connsiteY2-258" fmla="*/ 987276 h 1179154"/>
                <a:gd name="connsiteX3-259" fmla="*/ 1819275 w 4295775"/>
                <a:gd name="connsiteY3-260" fmla="*/ 434826 h 1179154"/>
                <a:gd name="connsiteX4-261" fmla="*/ 2476500 w 4295775"/>
                <a:gd name="connsiteY4-262" fmla="*/ 1111101 h 1179154"/>
                <a:gd name="connsiteX5-263" fmla="*/ 2981325 w 4295775"/>
                <a:gd name="connsiteY5-264" fmla="*/ 187176 h 1179154"/>
                <a:gd name="connsiteX6-265" fmla="*/ 3400425 w 4295775"/>
                <a:gd name="connsiteY6-266" fmla="*/ 663426 h 1179154"/>
                <a:gd name="connsiteX7-267" fmla="*/ 3648075 w 4295775"/>
                <a:gd name="connsiteY7-268" fmla="*/ 1177776 h 1179154"/>
                <a:gd name="connsiteX8-269" fmla="*/ 4295775 w 4295775"/>
                <a:gd name="connsiteY8-270" fmla="*/ 501501 h 1179154"/>
                <a:gd name="connsiteX0-271" fmla="*/ 0 w 4295775"/>
                <a:gd name="connsiteY0-272" fmla="*/ 644376 h 1150667"/>
                <a:gd name="connsiteX1-273" fmla="*/ 590550 w 4295775"/>
                <a:gd name="connsiteY1-274" fmla="*/ 6201 h 1150667"/>
                <a:gd name="connsiteX2-275" fmla="*/ 1419225 w 4295775"/>
                <a:gd name="connsiteY2-276" fmla="*/ 987276 h 1150667"/>
                <a:gd name="connsiteX3-277" fmla="*/ 1819275 w 4295775"/>
                <a:gd name="connsiteY3-278" fmla="*/ 434826 h 1150667"/>
                <a:gd name="connsiteX4-279" fmla="*/ 2476500 w 4295775"/>
                <a:gd name="connsiteY4-280" fmla="*/ 1111101 h 1150667"/>
                <a:gd name="connsiteX5-281" fmla="*/ 2981325 w 4295775"/>
                <a:gd name="connsiteY5-282" fmla="*/ 187176 h 1150667"/>
                <a:gd name="connsiteX6-283" fmla="*/ 3400425 w 4295775"/>
                <a:gd name="connsiteY6-284" fmla="*/ 663426 h 1150667"/>
                <a:gd name="connsiteX7-285" fmla="*/ 3638550 w 4295775"/>
                <a:gd name="connsiteY7-286" fmla="*/ 1149201 h 1150667"/>
                <a:gd name="connsiteX8-287" fmla="*/ 4295775 w 4295775"/>
                <a:gd name="connsiteY8-288" fmla="*/ 501501 h 1150667"/>
                <a:gd name="connsiteX0-289" fmla="*/ 0 w 4295775"/>
                <a:gd name="connsiteY0-290" fmla="*/ 644376 h 1149201"/>
                <a:gd name="connsiteX1-291" fmla="*/ 590550 w 4295775"/>
                <a:gd name="connsiteY1-292" fmla="*/ 6201 h 1149201"/>
                <a:gd name="connsiteX2-293" fmla="*/ 1419225 w 4295775"/>
                <a:gd name="connsiteY2-294" fmla="*/ 987276 h 1149201"/>
                <a:gd name="connsiteX3-295" fmla="*/ 1819275 w 4295775"/>
                <a:gd name="connsiteY3-296" fmla="*/ 434826 h 1149201"/>
                <a:gd name="connsiteX4-297" fmla="*/ 2476500 w 4295775"/>
                <a:gd name="connsiteY4-298" fmla="*/ 1111101 h 1149201"/>
                <a:gd name="connsiteX5-299" fmla="*/ 2981325 w 4295775"/>
                <a:gd name="connsiteY5-300" fmla="*/ 187176 h 1149201"/>
                <a:gd name="connsiteX6-301" fmla="*/ 3638550 w 4295775"/>
                <a:gd name="connsiteY6-302" fmla="*/ 1149201 h 1149201"/>
                <a:gd name="connsiteX7-303" fmla="*/ 4295775 w 4295775"/>
                <a:gd name="connsiteY7-304" fmla="*/ 501501 h 1149201"/>
                <a:gd name="connsiteX0-305" fmla="*/ 0 w 4295775"/>
                <a:gd name="connsiteY0-306" fmla="*/ 644376 h 1161675"/>
                <a:gd name="connsiteX1-307" fmla="*/ 590550 w 4295775"/>
                <a:gd name="connsiteY1-308" fmla="*/ 6201 h 1161675"/>
                <a:gd name="connsiteX2-309" fmla="*/ 1419225 w 4295775"/>
                <a:gd name="connsiteY2-310" fmla="*/ 987276 h 1161675"/>
                <a:gd name="connsiteX3-311" fmla="*/ 1819275 w 4295775"/>
                <a:gd name="connsiteY3-312" fmla="*/ 434826 h 1161675"/>
                <a:gd name="connsiteX4-313" fmla="*/ 2476500 w 4295775"/>
                <a:gd name="connsiteY4-314" fmla="*/ 1111101 h 1161675"/>
                <a:gd name="connsiteX5-315" fmla="*/ 2981325 w 4295775"/>
                <a:gd name="connsiteY5-316" fmla="*/ 101451 h 1161675"/>
                <a:gd name="connsiteX6-317" fmla="*/ 3638550 w 4295775"/>
                <a:gd name="connsiteY6-318" fmla="*/ 1149201 h 1161675"/>
                <a:gd name="connsiteX7-319" fmla="*/ 4295775 w 4295775"/>
                <a:gd name="connsiteY7-320" fmla="*/ 501501 h 1161675"/>
                <a:gd name="connsiteX0-321" fmla="*/ 0 w 4295775"/>
                <a:gd name="connsiteY0-322" fmla="*/ 644376 h 1161675"/>
                <a:gd name="connsiteX1-323" fmla="*/ 590550 w 4295775"/>
                <a:gd name="connsiteY1-324" fmla="*/ 6201 h 1161675"/>
                <a:gd name="connsiteX2-325" fmla="*/ 1419225 w 4295775"/>
                <a:gd name="connsiteY2-326" fmla="*/ 987276 h 1161675"/>
                <a:gd name="connsiteX3-327" fmla="*/ 1819275 w 4295775"/>
                <a:gd name="connsiteY3-328" fmla="*/ 434826 h 1161675"/>
                <a:gd name="connsiteX4-329" fmla="*/ 2476500 w 4295775"/>
                <a:gd name="connsiteY4-330" fmla="*/ 1111101 h 1161675"/>
                <a:gd name="connsiteX5-331" fmla="*/ 2981325 w 4295775"/>
                <a:gd name="connsiteY5-332" fmla="*/ 101451 h 1161675"/>
                <a:gd name="connsiteX6-333" fmla="*/ 3638550 w 4295775"/>
                <a:gd name="connsiteY6-334" fmla="*/ 1149201 h 1161675"/>
                <a:gd name="connsiteX7-335" fmla="*/ 4295775 w 4295775"/>
                <a:gd name="connsiteY7-336" fmla="*/ 501501 h 1161675"/>
                <a:gd name="connsiteX0-337" fmla="*/ 0 w 4295775"/>
                <a:gd name="connsiteY0-338" fmla="*/ 644376 h 1161675"/>
                <a:gd name="connsiteX1-339" fmla="*/ 590550 w 4295775"/>
                <a:gd name="connsiteY1-340" fmla="*/ 6201 h 1161675"/>
                <a:gd name="connsiteX2-341" fmla="*/ 1419225 w 4295775"/>
                <a:gd name="connsiteY2-342" fmla="*/ 987276 h 1161675"/>
                <a:gd name="connsiteX3-343" fmla="*/ 1819275 w 4295775"/>
                <a:gd name="connsiteY3-344" fmla="*/ 434826 h 1161675"/>
                <a:gd name="connsiteX4-345" fmla="*/ 2476500 w 4295775"/>
                <a:gd name="connsiteY4-346" fmla="*/ 1111101 h 1161675"/>
                <a:gd name="connsiteX5-347" fmla="*/ 2981325 w 4295775"/>
                <a:gd name="connsiteY5-348" fmla="*/ 101451 h 1161675"/>
                <a:gd name="connsiteX6-349" fmla="*/ 3638550 w 4295775"/>
                <a:gd name="connsiteY6-350" fmla="*/ 1149201 h 1161675"/>
                <a:gd name="connsiteX7-351" fmla="*/ 4295775 w 4295775"/>
                <a:gd name="connsiteY7-352" fmla="*/ 501501 h 1161675"/>
                <a:gd name="connsiteX0-353" fmla="*/ 0 w 4295775"/>
                <a:gd name="connsiteY0-354" fmla="*/ 644376 h 1162130"/>
                <a:gd name="connsiteX1-355" fmla="*/ 590550 w 4295775"/>
                <a:gd name="connsiteY1-356" fmla="*/ 6201 h 1162130"/>
                <a:gd name="connsiteX2-357" fmla="*/ 1419225 w 4295775"/>
                <a:gd name="connsiteY2-358" fmla="*/ 987276 h 1162130"/>
                <a:gd name="connsiteX3-359" fmla="*/ 1819275 w 4295775"/>
                <a:gd name="connsiteY3-360" fmla="*/ 434826 h 1162130"/>
                <a:gd name="connsiteX4-361" fmla="*/ 2476500 w 4295775"/>
                <a:gd name="connsiteY4-362" fmla="*/ 1111101 h 1162130"/>
                <a:gd name="connsiteX5-363" fmla="*/ 3028950 w 4295775"/>
                <a:gd name="connsiteY5-364" fmla="*/ 91926 h 1162130"/>
                <a:gd name="connsiteX6-365" fmla="*/ 3638550 w 4295775"/>
                <a:gd name="connsiteY6-366" fmla="*/ 1149201 h 1162130"/>
                <a:gd name="connsiteX7-367" fmla="*/ 4295775 w 4295775"/>
                <a:gd name="connsiteY7-368" fmla="*/ 501501 h 1162130"/>
                <a:gd name="connsiteX0-369" fmla="*/ 0 w 4295775"/>
                <a:gd name="connsiteY0-370" fmla="*/ 643502 h 1161256"/>
                <a:gd name="connsiteX1-371" fmla="*/ 590550 w 4295775"/>
                <a:gd name="connsiteY1-372" fmla="*/ 5327 h 1161256"/>
                <a:gd name="connsiteX2-373" fmla="*/ 1352550 w 4295775"/>
                <a:gd name="connsiteY2-374" fmla="*/ 957827 h 1161256"/>
                <a:gd name="connsiteX3-375" fmla="*/ 1819275 w 4295775"/>
                <a:gd name="connsiteY3-376" fmla="*/ 433952 h 1161256"/>
                <a:gd name="connsiteX4-377" fmla="*/ 2476500 w 4295775"/>
                <a:gd name="connsiteY4-378" fmla="*/ 1110227 h 1161256"/>
                <a:gd name="connsiteX5-379" fmla="*/ 3028950 w 4295775"/>
                <a:gd name="connsiteY5-380" fmla="*/ 91052 h 1161256"/>
                <a:gd name="connsiteX6-381" fmla="*/ 3638550 w 4295775"/>
                <a:gd name="connsiteY6-382" fmla="*/ 1148327 h 1161256"/>
                <a:gd name="connsiteX7-383" fmla="*/ 4295775 w 4295775"/>
                <a:gd name="connsiteY7-384" fmla="*/ 500627 h 1161256"/>
                <a:gd name="connsiteX0-385" fmla="*/ 0 w 4333875"/>
                <a:gd name="connsiteY0-386" fmla="*/ 782314 h 1157193"/>
                <a:gd name="connsiteX1-387" fmla="*/ 628650 w 4333875"/>
                <a:gd name="connsiteY1-388" fmla="*/ 1264 h 1157193"/>
                <a:gd name="connsiteX2-389" fmla="*/ 1390650 w 4333875"/>
                <a:gd name="connsiteY2-390" fmla="*/ 953764 h 1157193"/>
                <a:gd name="connsiteX3-391" fmla="*/ 1857375 w 4333875"/>
                <a:gd name="connsiteY3-392" fmla="*/ 429889 h 1157193"/>
                <a:gd name="connsiteX4-393" fmla="*/ 2514600 w 4333875"/>
                <a:gd name="connsiteY4-394" fmla="*/ 1106164 h 1157193"/>
                <a:gd name="connsiteX5-395" fmla="*/ 3067050 w 4333875"/>
                <a:gd name="connsiteY5-396" fmla="*/ 86989 h 1157193"/>
                <a:gd name="connsiteX6-397" fmla="*/ 3676650 w 4333875"/>
                <a:gd name="connsiteY6-398" fmla="*/ 1144264 h 1157193"/>
                <a:gd name="connsiteX7-399" fmla="*/ 4333875 w 4333875"/>
                <a:gd name="connsiteY7-400" fmla="*/ 496564 h 1157193"/>
                <a:gd name="connsiteX0-401" fmla="*/ 0 w 4333875"/>
                <a:gd name="connsiteY0-402" fmla="*/ 782314 h 1149753"/>
                <a:gd name="connsiteX1-403" fmla="*/ 628650 w 4333875"/>
                <a:gd name="connsiteY1-404" fmla="*/ 1264 h 1149753"/>
                <a:gd name="connsiteX2-405" fmla="*/ 1390650 w 4333875"/>
                <a:gd name="connsiteY2-406" fmla="*/ 953764 h 1149753"/>
                <a:gd name="connsiteX3-407" fmla="*/ 1857375 w 4333875"/>
                <a:gd name="connsiteY3-408" fmla="*/ 429889 h 1149753"/>
                <a:gd name="connsiteX4-409" fmla="*/ 2514600 w 4333875"/>
                <a:gd name="connsiteY4-410" fmla="*/ 1106164 h 1149753"/>
                <a:gd name="connsiteX5-411" fmla="*/ 3095625 w 4333875"/>
                <a:gd name="connsiteY5-412" fmla="*/ 258439 h 1149753"/>
                <a:gd name="connsiteX6-413" fmla="*/ 3676650 w 4333875"/>
                <a:gd name="connsiteY6-414" fmla="*/ 1144264 h 1149753"/>
                <a:gd name="connsiteX7-415" fmla="*/ 4333875 w 4333875"/>
                <a:gd name="connsiteY7-416" fmla="*/ 496564 h 11497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333875" h="1149753">
                  <a:moveTo>
                    <a:pt x="0" y="782314"/>
                  </a:moveTo>
                  <a:cubicBezTo>
                    <a:pt x="177006" y="434651"/>
                    <a:pt x="396875" y="-27311"/>
                    <a:pt x="628650" y="1264"/>
                  </a:cubicBezTo>
                  <a:cubicBezTo>
                    <a:pt x="860425" y="29839"/>
                    <a:pt x="1185863" y="882327"/>
                    <a:pt x="1390650" y="953764"/>
                  </a:cubicBezTo>
                  <a:cubicBezTo>
                    <a:pt x="1595437" y="1025201"/>
                    <a:pt x="1670050" y="404489"/>
                    <a:pt x="1857375" y="429889"/>
                  </a:cubicBezTo>
                  <a:cubicBezTo>
                    <a:pt x="2044700" y="455289"/>
                    <a:pt x="2308225" y="1134739"/>
                    <a:pt x="2514600" y="1106164"/>
                  </a:cubicBezTo>
                  <a:cubicBezTo>
                    <a:pt x="2720975" y="1077589"/>
                    <a:pt x="2654300" y="233039"/>
                    <a:pt x="3095625" y="258439"/>
                  </a:cubicBezTo>
                  <a:cubicBezTo>
                    <a:pt x="3536950" y="283839"/>
                    <a:pt x="3470275" y="1104576"/>
                    <a:pt x="3676650" y="1144264"/>
                  </a:cubicBezTo>
                  <a:cubicBezTo>
                    <a:pt x="3883025" y="1183952"/>
                    <a:pt x="4060825" y="1012501"/>
                    <a:pt x="4333875" y="496564"/>
                  </a:cubicBezTo>
                </a:path>
              </a:pathLst>
            </a:custGeom>
            <a:noFill/>
            <a:ln w="12700">
              <a:solidFill>
                <a:srgbClr val="F0EBC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73" name="组合 57"/>
            <p:cNvGrpSpPr/>
            <p:nvPr/>
          </p:nvGrpSpPr>
          <p:grpSpPr bwMode="auto">
            <a:xfrm>
              <a:off x="2631567" y="1909474"/>
              <a:ext cx="3717171" cy="993811"/>
              <a:chOff x="2631567" y="1909474"/>
              <a:chExt cx="3717171" cy="993811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059111" y="1908760"/>
                <a:ext cx="76200" cy="77815"/>
              </a:xfrm>
              <a:prstGeom prst="ellipse">
                <a:avLst/>
              </a:prstGeom>
              <a:noFill/>
              <a:ln w="12700">
                <a:solidFill>
                  <a:srgbClr val="F0EB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632074" y="1989751"/>
                <a:ext cx="77787" cy="77814"/>
              </a:xfrm>
              <a:prstGeom prst="ellipse">
                <a:avLst/>
              </a:prstGeom>
              <a:noFill/>
              <a:ln w="12700">
                <a:solidFill>
                  <a:srgbClr val="F0EB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srgbClr val="27697B"/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76" name="组合 60"/>
              <p:cNvGrpSpPr/>
              <p:nvPr/>
            </p:nvGrpSpPr>
            <p:grpSpPr bwMode="auto">
              <a:xfrm>
                <a:off x="4137331" y="2116608"/>
                <a:ext cx="2211407" cy="786677"/>
                <a:chOff x="4137331" y="2116608"/>
                <a:chExt cx="2211407" cy="786677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4137024" y="2226371"/>
                  <a:ext cx="77787" cy="76227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5216524" y="2105679"/>
                  <a:ext cx="77787" cy="77815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5580061" y="2150145"/>
                  <a:ext cx="76200" cy="77815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6270624" y="2825069"/>
                  <a:ext cx="77787" cy="77814"/>
                </a:xfrm>
                <a:prstGeom prst="ellipse">
                  <a:avLst/>
                </a:prstGeom>
                <a:noFill/>
                <a:ln w="12700">
                  <a:solidFill>
                    <a:srgbClr val="F0EB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</p:grpSp>
      </p:grpSp>
      <p:grpSp>
        <p:nvGrpSpPr>
          <p:cNvPr id="83" name="组合 82"/>
          <p:cNvGrpSpPr/>
          <p:nvPr/>
        </p:nvGrpSpPr>
        <p:grpSpPr>
          <a:xfrm>
            <a:off x="3978655" y="1328498"/>
            <a:ext cx="2880318" cy="730144"/>
            <a:chOff x="3967047" y="476471"/>
            <a:chExt cx="2880318" cy="730144"/>
          </a:xfrm>
          <a:solidFill>
            <a:schemeClr val="tx1"/>
          </a:solidFill>
        </p:grpSpPr>
        <p:sp>
          <p:nvSpPr>
            <p:cNvPr id="84" name="矩形标注 83"/>
            <p:cNvSpPr/>
            <p:nvPr/>
          </p:nvSpPr>
          <p:spPr>
            <a:xfrm>
              <a:off x="3967047" y="476471"/>
              <a:ext cx="2880318" cy="730144"/>
            </a:xfrm>
            <a:prstGeom prst="wedgeRectCallout">
              <a:avLst>
                <a:gd name="adj1" fmla="val -63336"/>
                <a:gd name="adj2" fmla="val 49431"/>
              </a:avLst>
            </a:prstGeom>
            <a:solidFill>
              <a:srgbClr val="A3B7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4103949" y="557386"/>
              <a:ext cx="2700299" cy="5027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defTabSz="685800">
                <a:lnSpc>
                  <a:spcPts val="1600"/>
                </a:lnSpc>
                <a:defRPr/>
              </a:pPr>
              <a:r>
                <a:rPr lang="zh-CN" altLang="en-US" sz="1000" kern="1100" spc="9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点此可添加内容点此可添加内容点此可添加内容点此可添加内容</a:t>
              </a:r>
              <a:endParaRPr lang="zh-CN" altLang="en-US" sz="1000" kern="1100" spc="9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6" name="直接连接符 85"/>
          <p:cNvCxnSpPr/>
          <p:nvPr/>
        </p:nvCxnSpPr>
        <p:spPr>
          <a:xfrm>
            <a:off x="2134920" y="4228370"/>
            <a:ext cx="5211817" cy="0"/>
          </a:xfrm>
          <a:prstGeom prst="line">
            <a:avLst/>
          </a:prstGeom>
          <a:ln w="19050">
            <a:solidFill>
              <a:srgbClr val="F0EB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3044202" y="2492918"/>
            <a:ext cx="427545" cy="1392424"/>
            <a:chOff x="4017556" y="3296093"/>
            <a:chExt cx="551136" cy="1794935"/>
          </a:xfrm>
        </p:grpSpPr>
        <p:sp>
          <p:nvSpPr>
            <p:cNvPr id="205" name="五边形 204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3490764" y="1868710"/>
            <a:ext cx="449179" cy="2019293"/>
            <a:chOff x="4622801" y="2488016"/>
            <a:chExt cx="579025" cy="2603013"/>
          </a:xfrm>
        </p:grpSpPr>
        <p:sp>
          <p:nvSpPr>
            <p:cNvPr id="208" name="五边形 207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4659565" y="3069265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939205" y="2140225"/>
            <a:ext cx="443770" cy="1755346"/>
            <a:chOff x="5228047" y="2828259"/>
            <a:chExt cx="572050" cy="2262767"/>
          </a:xfrm>
        </p:grpSpPr>
        <p:sp>
          <p:nvSpPr>
            <p:cNvPr id="211" name="五边形 210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2" name="文本框 211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4386966" y="1357407"/>
            <a:ext cx="447636" cy="2538930"/>
            <a:chOff x="5833293" y="1818166"/>
            <a:chExt cx="577035" cy="3272861"/>
          </a:xfrm>
        </p:grpSpPr>
        <p:sp>
          <p:nvSpPr>
            <p:cNvPr id="214" name="五边形 213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5868068" y="2228321"/>
              <a:ext cx="5422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4835021" y="1729481"/>
            <a:ext cx="447760" cy="2167756"/>
            <a:chOff x="6438539" y="2296632"/>
            <a:chExt cx="577194" cy="2794393"/>
          </a:xfrm>
        </p:grpSpPr>
        <p:sp>
          <p:nvSpPr>
            <p:cNvPr id="217" name="五边形 216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5284887" y="2626873"/>
            <a:ext cx="427116" cy="1268699"/>
            <a:chOff x="7043786" y="3455581"/>
            <a:chExt cx="550583" cy="1635443"/>
          </a:xfrm>
        </p:grpSpPr>
        <p:sp>
          <p:nvSpPr>
            <p:cNvPr id="220" name="五边形 219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A3B7A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1" name="文本框 220"/>
            <p:cNvSpPr txBox="1"/>
            <p:nvPr/>
          </p:nvSpPr>
          <p:spPr>
            <a:xfrm>
              <a:off x="7052108" y="3876964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5730550" y="2141892"/>
            <a:ext cx="447761" cy="1755346"/>
            <a:chOff x="7649032" y="2828258"/>
            <a:chExt cx="577196" cy="2262766"/>
          </a:xfrm>
        </p:grpSpPr>
        <p:sp>
          <p:nvSpPr>
            <p:cNvPr id="223" name="五边形 222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2B808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7683966" y="3291918"/>
              <a:ext cx="5422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973233" y="1857744"/>
            <a:ext cx="1631062" cy="1183831"/>
            <a:chOff x="930613" y="1922827"/>
            <a:chExt cx="1631062" cy="1183831"/>
          </a:xfrm>
        </p:grpSpPr>
        <p:sp>
          <p:nvSpPr>
            <p:cNvPr id="22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930613" y="1922827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6538297" y="1769319"/>
            <a:ext cx="1910467" cy="1376333"/>
            <a:chOff x="6466028" y="1871850"/>
            <a:chExt cx="1910467" cy="1376333"/>
          </a:xfrm>
        </p:grpSpPr>
        <p:sp>
          <p:nvSpPr>
            <p:cNvPr id="229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F4F0D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1" name="矩形 230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2" name="图片 2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16312" r="6639" b="20385"/>
          <a:stretch>
            <a:fillRect/>
          </a:stretch>
        </p:blipFill>
        <p:spPr>
          <a:xfrm>
            <a:off x="417290" y="964711"/>
            <a:ext cx="8351622" cy="36178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06725" y="964711"/>
            <a:ext cx="3362186" cy="361784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5657433" y="1394544"/>
            <a:ext cx="2959793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18"/>
          <p:cNvSpPr>
            <a:spLocks noChangeArrowheads="1"/>
          </p:cNvSpPr>
          <p:nvPr/>
        </p:nvSpPr>
        <p:spPr bwMode="auto">
          <a:xfrm>
            <a:off x="5657433" y="2779847"/>
            <a:ext cx="31120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16312" r="6639" b="20385"/>
          <a:stretch>
            <a:fillRect/>
          </a:stretch>
        </p:blipFill>
        <p:spPr>
          <a:xfrm>
            <a:off x="417290" y="964711"/>
            <a:ext cx="8351622" cy="36178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5" b="17176"/>
          <a:stretch>
            <a:fillRect/>
          </a:stretch>
        </p:blipFill>
        <p:spPr>
          <a:xfrm>
            <a:off x="423773" y="964073"/>
            <a:ext cx="8345139" cy="361324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99644" y="964711"/>
            <a:ext cx="3369867" cy="3617843"/>
            <a:chOff x="5399644" y="964711"/>
            <a:chExt cx="3369867" cy="3617843"/>
          </a:xfrm>
        </p:grpSpPr>
        <p:sp>
          <p:nvSpPr>
            <p:cNvPr id="4" name="矩形 3"/>
            <p:cNvSpPr/>
            <p:nvPr/>
          </p:nvSpPr>
          <p:spPr>
            <a:xfrm>
              <a:off x="5399644" y="964711"/>
              <a:ext cx="3362186" cy="361784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Text Box 11"/>
            <p:cNvSpPr txBox="1">
              <a:spLocks noChangeArrowheads="1"/>
            </p:cNvSpPr>
            <p:nvPr/>
          </p:nvSpPr>
          <p:spPr bwMode="auto">
            <a:xfrm>
              <a:off x="5657433" y="1394544"/>
              <a:ext cx="2959793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18"/>
            <p:cNvSpPr>
              <a:spLocks noChangeArrowheads="1"/>
            </p:cNvSpPr>
            <p:nvPr/>
          </p:nvSpPr>
          <p:spPr bwMode="auto">
            <a:xfrm>
              <a:off x="5657433" y="2779847"/>
              <a:ext cx="311207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149749"/>
          </a:xfrm>
          <a:prstGeom prst="rect">
            <a:avLst/>
          </a:prstGeom>
          <a:solidFill>
            <a:srgbClr val="2B8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03981" y="196946"/>
            <a:ext cx="8778240" cy="4729643"/>
          </a:xfrm>
          <a:prstGeom prst="roundRect">
            <a:avLst>
              <a:gd name="adj" fmla="val 1595"/>
            </a:avLst>
          </a:prstGeom>
          <a:solidFill>
            <a:srgbClr val="39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20740" y="353221"/>
            <a:ext cx="6791374" cy="472682"/>
            <a:chOff x="320740" y="353221"/>
            <a:chExt cx="6791374" cy="472682"/>
          </a:xfrm>
        </p:grpSpPr>
        <p:sp>
          <p:nvSpPr>
            <p:cNvPr id="5" name="文本框 4"/>
            <p:cNvSpPr txBox="1"/>
            <p:nvPr/>
          </p:nvSpPr>
          <p:spPr>
            <a:xfrm>
              <a:off x="320740" y="353221"/>
              <a:ext cx="4152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defRPr>
              </a:lvl1pPr>
            </a:lstStyle>
            <a:p>
              <a:pPr defTabSz="685800"/>
              <a:r>
                <a:rPr lang="zh-CN" altLang="en-US" sz="2400" dirty="0" smtClean="0"/>
                <a:t>一、点击</a:t>
              </a:r>
              <a:r>
                <a:rPr lang="zh-CN" altLang="en-US" sz="2400" dirty="0"/>
                <a:t>添加标题</a:t>
              </a:r>
              <a:endParaRPr lang="zh-CN" altLang="en-US" sz="2400" dirty="0"/>
            </a:p>
          </p:txBody>
        </p:sp>
        <p:sp>
          <p:nvSpPr>
            <p:cNvPr id="6" name="矩形 148"/>
            <p:cNvSpPr>
              <a:spLocks noChangeArrowheads="1"/>
            </p:cNvSpPr>
            <p:nvPr/>
          </p:nvSpPr>
          <p:spPr bwMode="auto">
            <a:xfrm>
              <a:off x="2864528" y="425793"/>
              <a:ext cx="42475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/>
              <a:r>
                <a:rPr lang="en-US" altLang="zh-CN" sz="2000" dirty="0">
                  <a:solidFill>
                    <a:srgbClr val="F4F0D6"/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Add a title</a:t>
              </a:r>
              <a:endParaRPr lang="zh-CN" altLang="en-US" sz="2000" dirty="0">
                <a:solidFill>
                  <a:srgbClr val="F4F0D6"/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3737275" y="4919555"/>
            <a:ext cx="166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dirty="0">
                <a:solidFill>
                  <a:srgbClr val="0C40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900" dirty="0">
              <a:solidFill>
                <a:srgbClr val="0C40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63" y="4582554"/>
            <a:ext cx="653308" cy="639838"/>
          </a:xfrm>
          <a:prstGeom prst="rect">
            <a:avLst/>
          </a:prstGeom>
        </p:spPr>
      </p:pic>
      <p:graphicFrame>
        <p:nvGraphicFramePr>
          <p:cNvPr id="15" name="图示 14"/>
          <p:cNvGraphicFramePr/>
          <p:nvPr/>
        </p:nvGraphicFramePr>
        <p:xfrm>
          <a:off x="918475" y="1195577"/>
          <a:ext cx="4309583" cy="287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694233" y="1450326"/>
            <a:ext cx="2390513" cy="2264667"/>
            <a:chOff x="5694233" y="1450326"/>
            <a:chExt cx="2390513" cy="2264667"/>
          </a:xfrm>
        </p:grpSpPr>
        <p:grpSp>
          <p:nvGrpSpPr>
            <p:cNvPr id="16" name="组合 15"/>
            <p:cNvGrpSpPr/>
            <p:nvPr/>
          </p:nvGrpSpPr>
          <p:grpSpPr>
            <a:xfrm>
              <a:off x="5694233" y="1450326"/>
              <a:ext cx="2257829" cy="883832"/>
              <a:chOff x="5890362" y="1443514"/>
              <a:chExt cx="2257829" cy="883832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890362" y="1800535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898983" y="144351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702854" y="2602288"/>
              <a:ext cx="2381892" cy="1112705"/>
              <a:chOff x="5898983" y="2502359"/>
              <a:chExt cx="2381892" cy="1112705"/>
            </a:xfrm>
          </p:grpSpPr>
          <p:sp>
            <p:nvSpPr>
              <p:cNvPr id="20" name="矩形 91"/>
              <p:cNvSpPr>
                <a:spLocks noChangeArrowheads="1"/>
              </p:cNvSpPr>
              <p:nvPr/>
            </p:nvSpPr>
            <p:spPr bwMode="auto">
              <a:xfrm>
                <a:off x="5898983" y="2830234"/>
                <a:ext cx="2381892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898983" y="2502359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F4F0D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F4F0D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6866</Words>
  <Application>WPS 演示</Application>
  <PresentationFormat>全屏显示(16:9)</PresentationFormat>
  <Paragraphs>625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方正大黑简体</vt:lpstr>
      <vt:lpstr>微软雅黑</vt:lpstr>
      <vt:lpstr>GungsuhChe</vt:lpstr>
      <vt:lpstr>Calibri</vt:lpstr>
      <vt:lpstr>Adobe Myungjo Std M</vt:lpstr>
      <vt:lpstr>Arial Unicode MS</vt:lpstr>
      <vt:lpstr>Calibri Light</vt:lpstr>
      <vt:lpstr>CorpoA</vt:lpstr>
      <vt:lpstr>A bite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2014-08-11T05:36:00Z</dcterms:created>
  <dcterms:modified xsi:type="dcterms:W3CDTF">2018-08-29T02:21:05Z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